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fonts/font1.fntdata" ContentType="application/x-fontdata"/>
  <Override PartName="/ppt/fonts/font2.fntdata" ContentType="application/x-fontdata"/>
  <Override PartName="/ppt/fonts/font3.fntdata" ContentType="application/x-fontdata"/>
  <Override PartName="/ppt/fonts/font4.fntdata" ContentType="application/x-fontdata"/>
  <Override PartName="/ppt/fonts/font5.fntdata" ContentType="application/x-fontdata"/>
  <Override PartName="/ppt/handoutMasters/handoutMaster1.xml" ContentType="application/vnd.openxmlformats-officedocument.presentationml.handoutMaster+xml"/>
  <Override PartName="/ppt/media/image11.svg" ContentType="image/svg+xml"/>
  <Override PartName="/ppt/media/image13.svg" ContentType="image/svg+xml"/>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10.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xml" ContentType="application/vnd.openxmlformats-officedocument.presentationml.tags+xml"/>
  <Override PartName="/ppt/tags/tag20.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xml" ContentType="application/vnd.openxmlformats-officedocument.presentationml.tags+xml"/>
  <Override PartName="/ppt/tags/tag30.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tags/tag388.xml" ContentType="application/vnd.openxmlformats-officedocument.presentationml.tags+xml"/>
  <Override PartName="/ppt/tags/tag389.xml" ContentType="application/vnd.openxmlformats-officedocument.presentationml.tags+xml"/>
  <Override PartName="/ppt/tags/tag3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xml" ContentType="application/vnd.openxmlformats-officedocument.presentationml.tags+xml"/>
  <Override PartName="/ppt/tags/tag40.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xml" ContentType="application/vnd.openxmlformats-officedocument.presentationml.tags+xml"/>
  <Override PartName="/ppt/tags/tag410.xml" ContentType="application/vnd.openxmlformats-officedocument.presentationml.tags+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tags/tag427.xml" ContentType="application/vnd.openxmlformats-officedocument.presentationml.tags+xml"/>
  <Override PartName="/ppt/tags/tag428.xml" ContentType="application/vnd.openxmlformats-officedocument.presentationml.tags+xml"/>
  <Override PartName="/ppt/tags/tag429.xml" ContentType="application/vnd.openxmlformats-officedocument.presentationml.tags+xml"/>
  <Override PartName="/ppt/tags/tag43.xml" ContentType="application/vnd.openxmlformats-officedocument.presentationml.tags+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tags/tag45.xml" ContentType="application/vnd.openxmlformats-officedocument.presentationml.tags+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xml" ContentType="application/vnd.openxmlformats-officedocument.presentationml.tags+xml"/>
  <Override PartName="/ppt/tags/tag470.xml" ContentType="application/vnd.openxmlformats-officedocument.presentationml.tags+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tags/tag487.xml" ContentType="application/vnd.openxmlformats-officedocument.presentationml.tags+xml"/>
  <Override PartName="/ppt/tags/tag488.xml" ContentType="application/vnd.openxmlformats-officedocument.presentationml.tags+xml"/>
  <Override PartName="/ppt/tags/tag489.xml" ContentType="application/vnd.openxmlformats-officedocument.presentationml.tags+xml"/>
  <Override PartName="/ppt/tags/tag49.xml" ContentType="application/vnd.openxmlformats-officedocument.presentationml.tags+xml"/>
  <Override PartName="/ppt/tags/tag490.xml" ContentType="application/vnd.openxmlformats-officedocument.presentationml.tags+xml"/>
  <Override PartName="/ppt/tags/tag491.xml" ContentType="application/vnd.openxmlformats-officedocument.presentationml.tags+xml"/>
  <Override PartName="/ppt/tags/tag492.xml" ContentType="application/vnd.openxmlformats-officedocument.presentationml.tags+xml"/>
  <Override PartName="/ppt/tags/tag493.xml" ContentType="application/vnd.openxmlformats-officedocument.presentationml.tags+xml"/>
  <Override PartName="/ppt/tags/tag494.xml" ContentType="application/vnd.openxmlformats-officedocument.presentationml.tags+xml"/>
  <Override PartName="/ppt/tags/tag495.xml" ContentType="application/vnd.openxmlformats-officedocument.presentationml.tags+xml"/>
  <Override PartName="/ppt/tags/tag496.xml" ContentType="application/vnd.openxmlformats-officedocument.presentationml.tags+xml"/>
  <Override PartName="/ppt/tags/tag497.xml" ContentType="application/vnd.openxmlformats-officedocument.presentationml.tags+xml"/>
  <Override PartName="/ppt/tags/tag498.xml" ContentType="application/vnd.openxmlformats-officedocument.presentationml.tags+xml"/>
  <Override PartName="/ppt/tags/tag499.xml" ContentType="application/vnd.openxmlformats-officedocument.presentationml.tags+xml"/>
  <Override PartName="/ppt/tags/tag5.xml" ContentType="application/vnd.openxmlformats-officedocument.presentationml.tags+xml"/>
  <Override PartName="/ppt/tags/tag50.xml" ContentType="application/vnd.openxmlformats-officedocument.presentationml.tags+xml"/>
  <Override PartName="/ppt/tags/tag500.xml" ContentType="application/vnd.openxmlformats-officedocument.presentationml.tags+xml"/>
  <Override PartName="/ppt/tags/tag501.xml" ContentType="application/vnd.openxmlformats-officedocument.presentationml.tags+xml"/>
  <Override PartName="/ppt/tags/tag502.xml" ContentType="application/vnd.openxmlformats-officedocument.presentationml.tags+xml"/>
  <Override PartName="/ppt/tags/tag503.xml" ContentType="application/vnd.openxmlformats-officedocument.presentationml.tags+xml"/>
  <Override PartName="/ppt/tags/tag504.xml" ContentType="application/vnd.openxmlformats-officedocument.presentationml.tags+xml"/>
  <Override PartName="/ppt/tags/tag505.xml" ContentType="application/vnd.openxmlformats-officedocument.presentationml.tags+xml"/>
  <Override PartName="/ppt/tags/tag506.xml" ContentType="application/vnd.openxmlformats-officedocument.presentationml.tags+xml"/>
  <Override PartName="/ppt/tags/tag507.xml" ContentType="application/vnd.openxmlformats-officedocument.presentationml.tags+xml"/>
  <Override PartName="/ppt/tags/tag508.xml" ContentType="application/vnd.openxmlformats-officedocument.presentationml.tags+xml"/>
  <Override PartName="/ppt/tags/tag509.xml" ContentType="application/vnd.openxmlformats-officedocument.presentationml.tags+xml"/>
  <Override PartName="/ppt/tags/tag51.xml" ContentType="application/vnd.openxmlformats-officedocument.presentationml.tags+xml"/>
  <Override PartName="/ppt/tags/tag510.xml" ContentType="application/vnd.openxmlformats-officedocument.presentationml.tags+xml"/>
  <Override PartName="/ppt/tags/tag511.xml" ContentType="application/vnd.openxmlformats-officedocument.presentationml.tags+xml"/>
  <Override PartName="/ppt/tags/tag512.xml" ContentType="application/vnd.openxmlformats-officedocument.presentationml.tags+xml"/>
  <Override PartName="/ppt/tags/tag513.xml" ContentType="application/vnd.openxmlformats-officedocument.presentationml.tags+xml"/>
  <Override PartName="/ppt/tags/tag514.xml" ContentType="application/vnd.openxmlformats-officedocument.presentationml.tags+xml"/>
  <Override PartName="/ppt/tags/tag515.xml" ContentType="application/vnd.openxmlformats-officedocument.presentationml.tags+xml"/>
  <Override PartName="/ppt/tags/tag516.xml" ContentType="application/vnd.openxmlformats-officedocument.presentationml.tags+xml"/>
  <Override PartName="/ppt/tags/tag517.xml" ContentType="application/vnd.openxmlformats-officedocument.presentationml.tags+xml"/>
  <Override PartName="/ppt/tags/tag518.xml" ContentType="application/vnd.openxmlformats-officedocument.presentationml.tags+xml"/>
  <Override PartName="/ppt/tags/tag519.xml" ContentType="application/vnd.openxmlformats-officedocument.presentationml.tags+xml"/>
  <Override PartName="/ppt/tags/tag52.xml" ContentType="application/vnd.openxmlformats-officedocument.presentationml.tags+xml"/>
  <Override PartName="/ppt/tags/tag520.xml" ContentType="application/vnd.openxmlformats-officedocument.presentationml.tags+xml"/>
  <Override PartName="/ppt/tags/tag521.xml" ContentType="application/vnd.openxmlformats-officedocument.presentationml.tags+xml"/>
  <Override PartName="/ppt/tags/tag522.xml" ContentType="application/vnd.openxmlformats-officedocument.presentationml.tags+xml"/>
  <Override PartName="/ppt/tags/tag523.xml" ContentType="application/vnd.openxmlformats-officedocument.presentationml.tags+xml"/>
  <Override PartName="/ppt/tags/tag524.xml" ContentType="application/vnd.openxmlformats-officedocument.presentationml.tags+xml"/>
  <Override PartName="/ppt/tags/tag525.xml" ContentType="application/vnd.openxmlformats-officedocument.presentationml.tags+xml"/>
  <Override PartName="/ppt/tags/tag526.xml" ContentType="application/vnd.openxmlformats-officedocument.presentationml.tags+xml"/>
  <Override PartName="/ppt/tags/tag527.xml" ContentType="application/vnd.openxmlformats-officedocument.presentationml.tags+xml"/>
  <Override PartName="/ppt/tags/tag528.xml" ContentType="application/vnd.openxmlformats-officedocument.presentationml.tags+xml"/>
  <Override PartName="/ppt/tags/tag529.xml" ContentType="application/vnd.openxmlformats-officedocument.presentationml.tags+xml"/>
  <Override PartName="/ppt/tags/tag53.xml" ContentType="application/vnd.openxmlformats-officedocument.presentationml.tags+xml"/>
  <Override PartName="/ppt/tags/tag530.xml" ContentType="application/vnd.openxmlformats-officedocument.presentationml.tags+xml"/>
  <Override PartName="/ppt/tags/tag531.xml" ContentType="application/vnd.openxmlformats-officedocument.presentationml.tags+xml"/>
  <Override PartName="/ppt/tags/tag532.xml" ContentType="application/vnd.openxmlformats-officedocument.presentationml.tags+xml"/>
  <Override PartName="/ppt/tags/tag533.xml" ContentType="application/vnd.openxmlformats-officedocument.presentationml.tags+xml"/>
  <Override PartName="/ppt/tags/tag534.xml" ContentType="application/vnd.openxmlformats-officedocument.presentationml.tags+xml"/>
  <Override PartName="/ppt/tags/tag535.xml" ContentType="application/vnd.openxmlformats-officedocument.presentationml.tags+xml"/>
  <Override PartName="/ppt/tags/tag536.xml" ContentType="application/vnd.openxmlformats-officedocument.presentationml.tags+xml"/>
  <Override PartName="/ppt/tags/tag537.xml" ContentType="application/vnd.openxmlformats-officedocument.presentationml.tags+xml"/>
  <Override PartName="/ppt/tags/tag538.xml" ContentType="application/vnd.openxmlformats-officedocument.presentationml.tags+xml"/>
  <Override PartName="/ppt/tags/tag539.xml" ContentType="application/vnd.openxmlformats-officedocument.presentationml.tags+xml"/>
  <Override PartName="/ppt/tags/tag54.xml" ContentType="application/vnd.openxmlformats-officedocument.presentationml.tags+xml"/>
  <Override PartName="/ppt/tags/tag540.xml" ContentType="application/vnd.openxmlformats-officedocument.presentationml.tags+xml"/>
  <Override PartName="/ppt/tags/tag541.xml" ContentType="application/vnd.openxmlformats-officedocument.presentationml.tags+xml"/>
  <Override PartName="/ppt/tags/tag542.xml" ContentType="application/vnd.openxmlformats-officedocument.presentationml.tags+xml"/>
  <Override PartName="/ppt/tags/tag543.xml" ContentType="application/vnd.openxmlformats-officedocument.presentationml.tags+xml"/>
  <Override PartName="/ppt/tags/tag544.xml" ContentType="application/vnd.openxmlformats-officedocument.presentationml.tags+xml"/>
  <Override PartName="/ppt/tags/tag545.xml" ContentType="application/vnd.openxmlformats-officedocument.presentationml.tags+xml"/>
  <Override PartName="/ppt/tags/tag546.xml" ContentType="application/vnd.openxmlformats-officedocument.presentationml.tags+xml"/>
  <Override PartName="/ppt/tags/tag547.xml" ContentType="application/vnd.openxmlformats-officedocument.presentationml.tags+xml"/>
  <Override PartName="/ppt/tags/tag548.xml" ContentType="application/vnd.openxmlformats-officedocument.presentationml.tags+xml"/>
  <Override PartName="/ppt/tags/tag549.xml" ContentType="application/vnd.openxmlformats-officedocument.presentationml.tags+xml"/>
  <Override PartName="/ppt/tags/tag55.xml" ContentType="application/vnd.openxmlformats-officedocument.presentationml.tags+xml"/>
  <Override PartName="/ppt/tags/tag550.xml" ContentType="application/vnd.openxmlformats-officedocument.presentationml.tags+xml"/>
  <Override PartName="/ppt/tags/tag551.xml" ContentType="application/vnd.openxmlformats-officedocument.presentationml.tags+xml"/>
  <Override PartName="/ppt/tags/tag552.xml" ContentType="application/vnd.openxmlformats-officedocument.presentationml.tags+xml"/>
  <Override PartName="/ppt/tags/tag553.xml" ContentType="application/vnd.openxmlformats-officedocument.presentationml.tags+xml"/>
  <Override PartName="/ppt/tags/tag554.xml" ContentType="application/vnd.openxmlformats-officedocument.presentationml.tags+xml"/>
  <Override PartName="/ppt/tags/tag555.xml" ContentType="application/vnd.openxmlformats-officedocument.presentationml.tags+xml"/>
  <Override PartName="/ppt/tags/tag556.xml" ContentType="application/vnd.openxmlformats-officedocument.presentationml.tags+xml"/>
  <Override PartName="/ppt/tags/tag557.xml" ContentType="application/vnd.openxmlformats-officedocument.presentationml.tags+xml"/>
  <Override PartName="/ppt/tags/tag558.xml" ContentType="application/vnd.openxmlformats-officedocument.presentationml.tags+xml"/>
  <Override PartName="/ppt/tags/tag559.xml" ContentType="application/vnd.openxmlformats-officedocument.presentationml.tags+xml"/>
  <Override PartName="/ppt/tags/tag56.xml" ContentType="application/vnd.openxmlformats-officedocument.presentationml.tags+xml"/>
  <Override PartName="/ppt/tags/tag560.xml" ContentType="application/vnd.openxmlformats-officedocument.presentationml.tags+xml"/>
  <Override PartName="/ppt/tags/tag561.xml" ContentType="application/vnd.openxmlformats-officedocument.presentationml.tags+xml"/>
  <Override PartName="/ppt/tags/tag562.xml" ContentType="application/vnd.openxmlformats-officedocument.presentationml.tags+xml"/>
  <Override PartName="/ppt/tags/tag563.xml" ContentType="application/vnd.openxmlformats-officedocument.presentationml.tags+xml"/>
  <Override PartName="/ppt/tags/tag564.xml" ContentType="application/vnd.openxmlformats-officedocument.presentationml.tags+xml"/>
  <Override PartName="/ppt/tags/tag565.xml" ContentType="application/vnd.openxmlformats-officedocument.presentationml.tags+xml"/>
  <Override PartName="/ppt/tags/tag566.xml" ContentType="application/vnd.openxmlformats-officedocument.presentationml.tags+xml"/>
  <Override PartName="/ppt/tags/tag567.xml" ContentType="application/vnd.openxmlformats-officedocument.presentationml.tags+xml"/>
  <Override PartName="/ppt/tags/tag568.xml" ContentType="application/vnd.openxmlformats-officedocument.presentationml.tags+xml"/>
  <Override PartName="/ppt/tags/tag569.xml" ContentType="application/vnd.openxmlformats-officedocument.presentationml.tags+xml"/>
  <Override PartName="/ppt/tags/tag57.xml" ContentType="application/vnd.openxmlformats-officedocument.presentationml.tags+xml"/>
  <Override PartName="/ppt/tags/tag570.xml" ContentType="application/vnd.openxmlformats-officedocument.presentationml.tags+xml"/>
  <Override PartName="/ppt/tags/tag571.xml" ContentType="application/vnd.openxmlformats-officedocument.presentationml.tags+xml"/>
  <Override PartName="/ppt/tags/tag572.xml" ContentType="application/vnd.openxmlformats-officedocument.presentationml.tags+xml"/>
  <Override PartName="/ppt/tags/tag573.xml" ContentType="application/vnd.openxmlformats-officedocument.presentationml.tags+xml"/>
  <Override PartName="/ppt/tags/tag574.xml" ContentType="application/vnd.openxmlformats-officedocument.presentationml.tags+xml"/>
  <Override PartName="/ppt/tags/tag575.xml" ContentType="application/vnd.openxmlformats-officedocument.presentationml.tags+xml"/>
  <Override PartName="/ppt/tags/tag576.xml" ContentType="application/vnd.openxmlformats-officedocument.presentationml.tags+xml"/>
  <Override PartName="/ppt/tags/tag577.xml" ContentType="application/vnd.openxmlformats-officedocument.presentationml.tags+xml"/>
  <Override PartName="/ppt/tags/tag578.xml" ContentType="application/vnd.openxmlformats-officedocument.presentationml.tags+xml"/>
  <Override PartName="/ppt/tags/tag579.xml" ContentType="application/vnd.openxmlformats-officedocument.presentationml.tags+xml"/>
  <Override PartName="/ppt/tags/tag58.xml" ContentType="application/vnd.openxmlformats-officedocument.presentationml.tags+xml"/>
  <Override PartName="/ppt/tags/tag580.xml" ContentType="application/vnd.openxmlformats-officedocument.presentationml.tags+xml"/>
  <Override PartName="/ppt/tags/tag581.xml" ContentType="application/vnd.openxmlformats-officedocument.presentationml.tags+xml"/>
  <Override PartName="/ppt/tags/tag582.xml" ContentType="application/vnd.openxmlformats-officedocument.presentationml.tags+xml"/>
  <Override PartName="/ppt/tags/tag583.xml" ContentType="application/vnd.openxmlformats-officedocument.presentationml.tags+xml"/>
  <Override PartName="/ppt/tags/tag584.xml" ContentType="application/vnd.openxmlformats-officedocument.presentationml.tags+xml"/>
  <Override PartName="/ppt/tags/tag585.xml" ContentType="application/vnd.openxmlformats-officedocument.presentationml.tags+xml"/>
  <Override PartName="/ppt/tags/tag586.xml" ContentType="application/vnd.openxmlformats-officedocument.presentationml.tags+xml"/>
  <Override PartName="/ppt/tags/tag587.xml" ContentType="application/vnd.openxmlformats-officedocument.presentationml.tags+xml"/>
  <Override PartName="/ppt/tags/tag588.xml" ContentType="application/vnd.openxmlformats-officedocument.presentationml.tags+xml"/>
  <Override PartName="/ppt/tags/tag589.xml" ContentType="application/vnd.openxmlformats-officedocument.presentationml.tags+xml"/>
  <Override PartName="/ppt/tags/tag59.xml" ContentType="application/vnd.openxmlformats-officedocument.presentationml.tags+xml"/>
  <Override PartName="/ppt/tags/tag590.xml" ContentType="application/vnd.openxmlformats-officedocument.presentationml.tags+xml"/>
  <Override PartName="/ppt/tags/tag591.xml" ContentType="application/vnd.openxmlformats-officedocument.presentationml.tags+xml"/>
  <Override PartName="/ppt/tags/tag592.xml" ContentType="application/vnd.openxmlformats-officedocument.presentationml.tags+xml"/>
  <Override PartName="/ppt/tags/tag593.xml" ContentType="application/vnd.openxmlformats-officedocument.presentationml.tags+xml"/>
  <Override PartName="/ppt/tags/tag594.xml" ContentType="application/vnd.openxmlformats-officedocument.presentationml.tags+xml"/>
  <Override PartName="/ppt/tags/tag595.xml" ContentType="application/vnd.openxmlformats-officedocument.presentationml.tags+xml"/>
  <Override PartName="/ppt/tags/tag596.xml" ContentType="application/vnd.openxmlformats-officedocument.presentationml.tags+xml"/>
  <Override PartName="/ppt/tags/tag597.xml" ContentType="application/vnd.openxmlformats-officedocument.presentationml.tags+xml"/>
  <Override PartName="/ppt/tags/tag598.xml" ContentType="application/vnd.openxmlformats-officedocument.presentationml.tags+xml"/>
  <Override PartName="/ppt/tags/tag599.xml" ContentType="application/vnd.openxmlformats-officedocument.presentationml.tags+xml"/>
  <Override PartName="/ppt/tags/tag6.xml" ContentType="application/vnd.openxmlformats-officedocument.presentationml.tags+xml"/>
  <Override PartName="/ppt/tags/tag60.xml" ContentType="application/vnd.openxmlformats-officedocument.presentationml.tags+xml"/>
  <Override PartName="/ppt/tags/tag600.xml" ContentType="application/vnd.openxmlformats-officedocument.presentationml.tags+xml"/>
  <Override PartName="/ppt/tags/tag601.xml" ContentType="application/vnd.openxmlformats-officedocument.presentationml.tags+xml"/>
  <Override PartName="/ppt/tags/tag602.xml" ContentType="application/vnd.openxmlformats-officedocument.presentationml.tags+xml"/>
  <Override PartName="/ppt/tags/tag603.xml" ContentType="application/vnd.openxmlformats-officedocument.presentationml.tags+xml"/>
  <Override PartName="/ppt/tags/tag604.xml" ContentType="application/vnd.openxmlformats-officedocument.presentationml.tags+xml"/>
  <Override PartName="/ppt/tags/tag605.xml" ContentType="application/vnd.openxmlformats-officedocument.presentationml.tags+xml"/>
  <Override PartName="/ppt/tags/tag606.xml" ContentType="application/vnd.openxmlformats-officedocument.presentationml.tags+xml"/>
  <Override PartName="/ppt/tags/tag607.xml" ContentType="application/vnd.openxmlformats-officedocument.presentationml.tags+xml"/>
  <Override PartName="/ppt/tags/tag608.xml" ContentType="application/vnd.openxmlformats-officedocument.presentationml.tags+xml"/>
  <Override PartName="/ppt/tags/tag609.xml" ContentType="application/vnd.openxmlformats-officedocument.presentationml.tags+xml"/>
  <Override PartName="/ppt/tags/tag61.xml" ContentType="application/vnd.openxmlformats-officedocument.presentationml.tags+xml"/>
  <Override PartName="/ppt/tags/tag610.xml" ContentType="application/vnd.openxmlformats-officedocument.presentationml.tags+xml"/>
  <Override PartName="/ppt/tags/tag611.xml" ContentType="application/vnd.openxmlformats-officedocument.presentationml.tags+xml"/>
  <Override PartName="/ppt/tags/tag612.xml" ContentType="application/vnd.openxmlformats-officedocument.presentationml.tags+xml"/>
  <Override PartName="/ppt/tags/tag613.xml" ContentType="application/vnd.openxmlformats-officedocument.presentationml.tags+xml"/>
  <Override PartName="/ppt/tags/tag614.xml" ContentType="application/vnd.openxmlformats-officedocument.presentationml.tags+xml"/>
  <Override PartName="/ppt/tags/tag615.xml" ContentType="application/vnd.openxmlformats-officedocument.presentationml.tags+xml"/>
  <Override PartName="/ppt/tags/tag616.xml" ContentType="application/vnd.openxmlformats-officedocument.presentationml.tags+xml"/>
  <Override PartName="/ppt/tags/tag617.xml" ContentType="application/vnd.openxmlformats-officedocument.presentationml.tags+xml"/>
  <Override PartName="/ppt/tags/tag618.xml" ContentType="application/vnd.openxmlformats-officedocument.presentationml.tags+xml"/>
  <Override PartName="/ppt/tags/tag619.xml" ContentType="application/vnd.openxmlformats-officedocument.presentationml.tags+xml"/>
  <Override PartName="/ppt/tags/tag62.xml" ContentType="application/vnd.openxmlformats-officedocument.presentationml.tags+xml"/>
  <Override PartName="/ppt/tags/tag620.xml" ContentType="application/vnd.openxmlformats-officedocument.presentationml.tags+xml"/>
  <Override PartName="/ppt/tags/tag621.xml" ContentType="application/vnd.openxmlformats-officedocument.presentationml.tags+xml"/>
  <Override PartName="/ppt/tags/tag622.xml" ContentType="application/vnd.openxmlformats-officedocument.presentationml.tags+xml"/>
  <Override PartName="/ppt/tags/tag623.xml" ContentType="application/vnd.openxmlformats-officedocument.presentationml.tags+xml"/>
  <Override PartName="/ppt/tags/tag624.xml" ContentType="application/vnd.openxmlformats-officedocument.presentationml.tags+xml"/>
  <Override PartName="/ppt/tags/tag625.xml" ContentType="application/vnd.openxmlformats-officedocument.presentationml.tags+xml"/>
  <Override PartName="/ppt/tags/tag626.xml" ContentType="application/vnd.openxmlformats-officedocument.presentationml.tags+xml"/>
  <Override PartName="/ppt/tags/tag627.xml" ContentType="application/vnd.openxmlformats-officedocument.presentationml.tags+xml"/>
  <Override PartName="/ppt/tags/tag628.xml" ContentType="application/vnd.openxmlformats-officedocument.presentationml.tags+xml"/>
  <Override PartName="/ppt/tags/tag629.xml" ContentType="application/vnd.openxmlformats-officedocument.presentationml.tags+xml"/>
  <Override PartName="/ppt/tags/tag63.xml" ContentType="application/vnd.openxmlformats-officedocument.presentationml.tags+xml"/>
  <Override PartName="/ppt/tags/tag630.xml" ContentType="application/vnd.openxmlformats-officedocument.presentationml.tags+xml"/>
  <Override PartName="/ppt/tags/tag631.xml" ContentType="application/vnd.openxmlformats-officedocument.presentationml.tags+xml"/>
  <Override PartName="/ppt/tags/tag632.xml" ContentType="application/vnd.openxmlformats-officedocument.presentationml.tags+xml"/>
  <Override PartName="/ppt/tags/tag633.xml" ContentType="application/vnd.openxmlformats-officedocument.presentationml.tags+xml"/>
  <Override PartName="/ppt/tags/tag634.xml" ContentType="application/vnd.openxmlformats-officedocument.presentationml.tags+xml"/>
  <Override PartName="/ppt/tags/tag635.xml" ContentType="application/vnd.openxmlformats-officedocument.presentationml.tags+xml"/>
  <Override PartName="/ppt/tags/tag636.xml" ContentType="application/vnd.openxmlformats-officedocument.presentationml.tags+xml"/>
  <Override PartName="/ppt/tags/tag637.xml" ContentType="application/vnd.openxmlformats-officedocument.presentationml.tags+xml"/>
  <Override PartName="/ppt/tags/tag638.xml" ContentType="application/vnd.openxmlformats-officedocument.presentationml.tags+xml"/>
  <Override PartName="/ppt/tags/tag639.xml" ContentType="application/vnd.openxmlformats-officedocument.presentationml.tags+xml"/>
  <Override PartName="/ppt/tags/tag64.xml" ContentType="application/vnd.openxmlformats-officedocument.presentationml.tags+xml"/>
  <Override PartName="/ppt/tags/tag640.xml" ContentType="application/vnd.openxmlformats-officedocument.presentationml.tags+xml"/>
  <Override PartName="/ppt/tags/tag641.xml" ContentType="application/vnd.openxmlformats-officedocument.presentationml.tags+xml"/>
  <Override PartName="/ppt/tags/tag642.xml" ContentType="application/vnd.openxmlformats-officedocument.presentationml.tags+xml"/>
  <Override PartName="/ppt/tags/tag643.xml" ContentType="application/vnd.openxmlformats-officedocument.presentationml.tags+xml"/>
  <Override PartName="/ppt/tags/tag644.xml" ContentType="application/vnd.openxmlformats-officedocument.presentationml.tags+xml"/>
  <Override PartName="/ppt/tags/tag645.xml" ContentType="application/vnd.openxmlformats-officedocument.presentationml.tags+xml"/>
  <Override PartName="/ppt/tags/tag646.xml" ContentType="application/vnd.openxmlformats-officedocument.presentationml.tags+xml"/>
  <Override PartName="/ppt/tags/tag647.xml" ContentType="application/vnd.openxmlformats-officedocument.presentationml.tags+xml"/>
  <Override PartName="/ppt/tags/tag648.xml" ContentType="application/vnd.openxmlformats-officedocument.presentationml.tags+xml"/>
  <Override PartName="/ppt/tags/tag649.xml" ContentType="application/vnd.openxmlformats-officedocument.presentationml.tags+xml"/>
  <Override PartName="/ppt/tags/tag65.xml" ContentType="application/vnd.openxmlformats-officedocument.presentationml.tags+xml"/>
  <Override PartName="/ppt/tags/tag650.xml" ContentType="application/vnd.openxmlformats-officedocument.presentationml.tags+xml"/>
  <Override PartName="/ppt/tags/tag651.xml" ContentType="application/vnd.openxmlformats-officedocument.presentationml.tags+xml"/>
  <Override PartName="/ppt/tags/tag652.xml" ContentType="application/vnd.openxmlformats-officedocument.presentationml.tags+xml"/>
  <Override PartName="/ppt/tags/tag653.xml" ContentType="application/vnd.openxmlformats-officedocument.presentationml.tags+xml"/>
  <Override PartName="/ppt/tags/tag654.xml" ContentType="application/vnd.openxmlformats-officedocument.presentationml.tags+xml"/>
  <Override PartName="/ppt/tags/tag655.xml" ContentType="application/vnd.openxmlformats-officedocument.presentationml.tags+xml"/>
  <Override PartName="/ppt/tags/tag656.xml" ContentType="application/vnd.openxmlformats-officedocument.presentationml.tags+xml"/>
  <Override PartName="/ppt/tags/tag657.xml" ContentType="application/vnd.openxmlformats-officedocument.presentationml.tags+xml"/>
  <Override PartName="/ppt/tags/tag658.xml" ContentType="application/vnd.openxmlformats-officedocument.presentationml.tags+xml"/>
  <Override PartName="/ppt/tags/tag659.xml" ContentType="application/vnd.openxmlformats-officedocument.presentationml.tags+xml"/>
  <Override PartName="/ppt/tags/tag66.xml" ContentType="application/vnd.openxmlformats-officedocument.presentationml.tags+xml"/>
  <Override PartName="/ppt/tags/tag660.xml" ContentType="application/vnd.openxmlformats-officedocument.presentationml.tags+xml"/>
  <Override PartName="/ppt/tags/tag661.xml" ContentType="application/vnd.openxmlformats-officedocument.presentationml.tags+xml"/>
  <Override PartName="/ppt/tags/tag662.xml" ContentType="application/vnd.openxmlformats-officedocument.presentationml.tags+xml"/>
  <Override PartName="/ppt/tags/tag663.xml" ContentType="application/vnd.openxmlformats-officedocument.presentationml.tags+xml"/>
  <Override PartName="/ppt/tags/tag664.xml" ContentType="application/vnd.openxmlformats-officedocument.presentationml.tags+xml"/>
  <Override PartName="/ppt/tags/tag665.xml" ContentType="application/vnd.openxmlformats-officedocument.presentationml.tags+xml"/>
  <Override PartName="/ppt/tags/tag666.xml" ContentType="application/vnd.openxmlformats-officedocument.presentationml.tags+xml"/>
  <Override PartName="/ppt/tags/tag667.xml" ContentType="application/vnd.openxmlformats-officedocument.presentationml.tags+xml"/>
  <Override PartName="/ppt/tags/tag668.xml" ContentType="application/vnd.openxmlformats-officedocument.presentationml.tags+xml"/>
  <Override PartName="/ppt/tags/tag669.xml" ContentType="application/vnd.openxmlformats-officedocument.presentationml.tags+xml"/>
  <Override PartName="/ppt/tags/tag67.xml" ContentType="application/vnd.openxmlformats-officedocument.presentationml.tags+xml"/>
  <Override PartName="/ppt/tags/tag670.xml" ContentType="application/vnd.openxmlformats-officedocument.presentationml.tags+xml"/>
  <Override PartName="/ppt/tags/tag671.xml" ContentType="application/vnd.openxmlformats-officedocument.presentationml.tags+xml"/>
  <Override PartName="/ppt/tags/tag672.xml" ContentType="application/vnd.openxmlformats-officedocument.presentationml.tags+xml"/>
  <Override PartName="/ppt/tags/tag673.xml" ContentType="application/vnd.openxmlformats-officedocument.presentationml.tags+xml"/>
  <Override PartName="/ppt/tags/tag674.xml" ContentType="application/vnd.openxmlformats-officedocument.presentationml.tags+xml"/>
  <Override PartName="/ppt/tags/tag675.xml" ContentType="application/vnd.openxmlformats-officedocument.presentationml.tags+xml"/>
  <Override PartName="/ppt/tags/tag676.xml" ContentType="application/vnd.openxmlformats-officedocument.presentationml.tags+xml"/>
  <Override PartName="/ppt/tags/tag677.xml" ContentType="application/vnd.openxmlformats-officedocument.presentationml.tags+xml"/>
  <Override PartName="/ppt/tags/tag678.xml" ContentType="application/vnd.openxmlformats-officedocument.presentationml.tags+xml"/>
  <Override PartName="/ppt/tags/tag679.xml" ContentType="application/vnd.openxmlformats-officedocument.presentationml.tags+xml"/>
  <Override PartName="/ppt/tags/tag68.xml" ContentType="application/vnd.openxmlformats-officedocument.presentationml.tags+xml"/>
  <Override PartName="/ppt/tags/tag680.xml" ContentType="application/vnd.openxmlformats-officedocument.presentationml.tags+xml"/>
  <Override PartName="/ppt/tags/tag681.xml" ContentType="application/vnd.openxmlformats-officedocument.presentationml.tags+xml"/>
  <Override PartName="/ppt/tags/tag682.xml" ContentType="application/vnd.openxmlformats-officedocument.presentationml.tags+xml"/>
  <Override PartName="/ppt/tags/tag683.xml" ContentType="application/vnd.openxmlformats-officedocument.presentationml.tags+xml"/>
  <Override PartName="/ppt/tags/tag684.xml" ContentType="application/vnd.openxmlformats-officedocument.presentationml.tags+xml"/>
  <Override PartName="/ppt/tags/tag685.xml" ContentType="application/vnd.openxmlformats-officedocument.presentationml.tags+xml"/>
  <Override PartName="/ppt/tags/tag686.xml" ContentType="application/vnd.openxmlformats-officedocument.presentationml.tags+xml"/>
  <Override PartName="/ppt/tags/tag687.xml" ContentType="application/vnd.openxmlformats-officedocument.presentationml.tags+xml"/>
  <Override PartName="/ppt/tags/tag688.xml" ContentType="application/vnd.openxmlformats-officedocument.presentationml.tags+xml"/>
  <Override PartName="/ppt/tags/tag689.xml" ContentType="application/vnd.openxmlformats-officedocument.presentationml.tags+xml"/>
  <Override PartName="/ppt/tags/tag69.xml" ContentType="application/vnd.openxmlformats-officedocument.presentationml.tags+xml"/>
  <Override PartName="/ppt/tags/tag690.xml" ContentType="application/vnd.openxmlformats-officedocument.presentationml.tags+xml"/>
  <Override PartName="/ppt/tags/tag691.xml" ContentType="application/vnd.openxmlformats-officedocument.presentationml.tags+xml"/>
  <Override PartName="/ppt/tags/tag692.xml" ContentType="application/vnd.openxmlformats-officedocument.presentationml.tags+xml"/>
  <Override PartName="/ppt/tags/tag693.xml" ContentType="application/vnd.openxmlformats-officedocument.presentationml.tags+xml"/>
  <Override PartName="/ppt/tags/tag694.xml" ContentType="application/vnd.openxmlformats-officedocument.presentationml.tags+xml"/>
  <Override PartName="/ppt/tags/tag695.xml" ContentType="application/vnd.openxmlformats-officedocument.presentationml.tags+xml"/>
  <Override PartName="/ppt/tags/tag696.xml" ContentType="application/vnd.openxmlformats-officedocument.presentationml.tags+xml"/>
  <Override PartName="/ppt/tags/tag697.xml" ContentType="application/vnd.openxmlformats-officedocument.presentationml.tags+xml"/>
  <Override PartName="/ppt/tags/tag698.xml" ContentType="application/vnd.openxmlformats-officedocument.presentationml.tags+xml"/>
  <Override PartName="/ppt/tags/tag699.xml" ContentType="application/vnd.openxmlformats-officedocument.presentationml.tags+xml"/>
  <Override PartName="/ppt/tags/tag7.xml" ContentType="application/vnd.openxmlformats-officedocument.presentationml.tags+xml"/>
  <Override PartName="/ppt/tags/tag70.xml" ContentType="application/vnd.openxmlformats-officedocument.presentationml.tags+xml"/>
  <Override PartName="/ppt/tags/tag700.xml" ContentType="application/vnd.openxmlformats-officedocument.presentationml.tags+xml"/>
  <Override PartName="/ppt/tags/tag701.xml" ContentType="application/vnd.openxmlformats-officedocument.presentationml.tags+xml"/>
  <Override PartName="/ppt/tags/tag702.xml" ContentType="application/vnd.openxmlformats-officedocument.presentationml.tags+xml"/>
  <Override PartName="/ppt/tags/tag703.xml" ContentType="application/vnd.openxmlformats-officedocument.presentationml.tags+xml"/>
  <Override PartName="/ppt/tags/tag704.xml" ContentType="application/vnd.openxmlformats-officedocument.presentationml.tags+xml"/>
  <Override PartName="/ppt/tags/tag705.xml" ContentType="application/vnd.openxmlformats-officedocument.presentationml.tags+xml"/>
  <Override PartName="/ppt/tags/tag706.xml" ContentType="application/vnd.openxmlformats-officedocument.presentationml.tags+xml"/>
  <Override PartName="/ppt/tags/tag707.xml" ContentType="application/vnd.openxmlformats-officedocument.presentationml.tags+xml"/>
  <Override PartName="/ppt/tags/tag708.xml" ContentType="application/vnd.openxmlformats-officedocument.presentationml.tags+xml"/>
  <Override PartName="/ppt/tags/tag709.xml" ContentType="application/vnd.openxmlformats-officedocument.presentationml.tags+xml"/>
  <Override PartName="/ppt/tags/tag71.xml" ContentType="application/vnd.openxmlformats-officedocument.presentationml.tags+xml"/>
  <Override PartName="/ppt/tags/tag710.xml" ContentType="application/vnd.openxmlformats-officedocument.presentationml.tags+xml"/>
  <Override PartName="/ppt/tags/tag711.xml" ContentType="application/vnd.openxmlformats-officedocument.presentationml.tags+xml"/>
  <Override PartName="/ppt/tags/tag712.xml" ContentType="application/vnd.openxmlformats-officedocument.presentationml.tags+xml"/>
  <Override PartName="/ppt/tags/tag713.xml" ContentType="application/vnd.openxmlformats-officedocument.presentationml.tags+xml"/>
  <Override PartName="/ppt/tags/tag714.xml" ContentType="application/vnd.openxmlformats-officedocument.presentationml.tags+xml"/>
  <Override PartName="/ppt/tags/tag715.xml" ContentType="application/vnd.openxmlformats-officedocument.presentationml.tags+xml"/>
  <Override PartName="/ppt/tags/tag716.xml" ContentType="application/vnd.openxmlformats-officedocument.presentationml.tags+xml"/>
  <Override PartName="/ppt/tags/tag717.xml" ContentType="application/vnd.openxmlformats-officedocument.presentationml.tags+xml"/>
  <Override PartName="/ppt/tags/tag718.xml" ContentType="application/vnd.openxmlformats-officedocument.presentationml.tags+xml"/>
  <Override PartName="/ppt/tags/tag719.xml" ContentType="application/vnd.openxmlformats-officedocument.presentationml.tags+xml"/>
  <Override PartName="/ppt/tags/tag72.xml" ContentType="application/vnd.openxmlformats-officedocument.presentationml.tags+xml"/>
  <Override PartName="/ppt/tags/tag720.xml" ContentType="application/vnd.openxmlformats-officedocument.presentationml.tags+xml"/>
  <Override PartName="/ppt/tags/tag721.xml" ContentType="application/vnd.openxmlformats-officedocument.presentationml.tags+xml"/>
  <Override PartName="/ppt/tags/tag722.xml" ContentType="application/vnd.openxmlformats-officedocument.presentationml.tags+xml"/>
  <Override PartName="/ppt/tags/tag723.xml" ContentType="application/vnd.openxmlformats-officedocument.presentationml.tags+xml"/>
  <Override PartName="/ppt/tags/tag724.xml" ContentType="application/vnd.openxmlformats-officedocument.presentationml.tags+xml"/>
  <Override PartName="/ppt/tags/tag725.xml" ContentType="application/vnd.openxmlformats-officedocument.presentationml.tags+xml"/>
  <Override PartName="/ppt/tags/tag726.xml" ContentType="application/vnd.openxmlformats-officedocument.presentationml.tags+xml"/>
  <Override PartName="/ppt/tags/tag727.xml" ContentType="application/vnd.openxmlformats-officedocument.presentationml.tags+xml"/>
  <Override PartName="/ppt/tags/tag728.xml" ContentType="application/vnd.openxmlformats-officedocument.presentationml.tags+xml"/>
  <Override PartName="/ppt/tags/tag729.xml" ContentType="application/vnd.openxmlformats-officedocument.presentationml.tags+xml"/>
  <Override PartName="/ppt/tags/tag73.xml" ContentType="application/vnd.openxmlformats-officedocument.presentationml.tags+xml"/>
  <Override PartName="/ppt/tags/tag730.xml" ContentType="application/vnd.openxmlformats-officedocument.presentationml.tags+xml"/>
  <Override PartName="/ppt/tags/tag731.xml" ContentType="application/vnd.openxmlformats-officedocument.presentationml.tags+xml"/>
  <Override PartName="/ppt/tags/tag732.xml" ContentType="application/vnd.openxmlformats-officedocument.presentationml.tags+xml"/>
  <Override PartName="/ppt/tags/tag733.xml" ContentType="application/vnd.openxmlformats-officedocument.presentationml.tags+xml"/>
  <Override PartName="/ppt/tags/tag734.xml" ContentType="application/vnd.openxmlformats-officedocument.presentationml.tags+xml"/>
  <Override PartName="/ppt/tags/tag735.xml" ContentType="application/vnd.openxmlformats-officedocument.presentationml.tags+xml"/>
  <Override PartName="/ppt/tags/tag736.xml" ContentType="application/vnd.openxmlformats-officedocument.presentationml.tags+xml"/>
  <Override PartName="/ppt/tags/tag737.xml" ContentType="application/vnd.openxmlformats-officedocument.presentationml.tags+xml"/>
  <Override PartName="/ppt/tags/tag738.xml" ContentType="application/vnd.openxmlformats-officedocument.presentationml.tags+xml"/>
  <Override PartName="/ppt/tags/tag739.xml" ContentType="application/vnd.openxmlformats-officedocument.presentationml.tags+xml"/>
  <Override PartName="/ppt/tags/tag74.xml" ContentType="application/vnd.openxmlformats-officedocument.presentationml.tags+xml"/>
  <Override PartName="/ppt/tags/tag740.xml" ContentType="application/vnd.openxmlformats-officedocument.presentationml.tags+xml"/>
  <Override PartName="/ppt/tags/tag741.xml" ContentType="application/vnd.openxmlformats-officedocument.presentationml.tags+xml"/>
  <Override PartName="/ppt/tags/tag742.xml" ContentType="application/vnd.openxmlformats-officedocument.presentationml.tags+xml"/>
  <Override PartName="/ppt/tags/tag743.xml" ContentType="application/vnd.openxmlformats-officedocument.presentationml.tags+xml"/>
  <Override PartName="/ppt/tags/tag744.xml" ContentType="application/vnd.openxmlformats-officedocument.presentationml.tags+xml"/>
  <Override PartName="/ppt/tags/tag745.xml" ContentType="application/vnd.openxmlformats-officedocument.presentationml.tags+xml"/>
  <Override PartName="/ppt/tags/tag746.xml" ContentType="application/vnd.openxmlformats-officedocument.presentationml.tags+xml"/>
  <Override PartName="/ppt/tags/tag747.xml" ContentType="application/vnd.openxmlformats-officedocument.presentationml.tags+xml"/>
  <Override PartName="/ppt/tags/tag748.xml" ContentType="application/vnd.openxmlformats-officedocument.presentationml.tags+xml"/>
  <Override PartName="/ppt/tags/tag749.xml" ContentType="application/vnd.openxmlformats-officedocument.presentationml.tags+xml"/>
  <Override PartName="/ppt/tags/tag75.xml" ContentType="application/vnd.openxmlformats-officedocument.presentationml.tags+xml"/>
  <Override PartName="/ppt/tags/tag750.xml" ContentType="application/vnd.openxmlformats-officedocument.presentationml.tags+xml"/>
  <Override PartName="/ppt/tags/tag751.xml" ContentType="application/vnd.openxmlformats-officedocument.presentationml.tags+xml"/>
  <Override PartName="/ppt/tags/tag752.xml" ContentType="application/vnd.openxmlformats-officedocument.presentationml.tags+xml"/>
  <Override PartName="/ppt/tags/tag753.xml" ContentType="application/vnd.openxmlformats-officedocument.presentationml.tags+xml"/>
  <Override PartName="/ppt/tags/tag754.xml" ContentType="application/vnd.openxmlformats-officedocument.presentationml.tags+xml"/>
  <Override PartName="/ppt/tags/tag755.xml" ContentType="application/vnd.openxmlformats-officedocument.presentationml.tags+xml"/>
  <Override PartName="/ppt/tags/tag756.xml" ContentType="application/vnd.openxmlformats-officedocument.presentationml.tags+xml"/>
  <Override PartName="/ppt/tags/tag757.xml" ContentType="application/vnd.openxmlformats-officedocument.presentationml.tags+xml"/>
  <Override PartName="/ppt/tags/tag758.xml" ContentType="application/vnd.openxmlformats-officedocument.presentationml.tags+xml"/>
  <Override PartName="/ppt/tags/tag759.xml" ContentType="application/vnd.openxmlformats-officedocument.presentationml.tags+xml"/>
  <Override PartName="/ppt/tags/tag76.xml" ContentType="application/vnd.openxmlformats-officedocument.presentationml.tags+xml"/>
  <Override PartName="/ppt/tags/tag760.xml" ContentType="application/vnd.openxmlformats-officedocument.presentationml.tags+xml"/>
  <Override PartName="/ppt/tags/tag761.xml" ContentType="application/vnd.openxmlformats-officedocument.presentationml.tags+xml"/>
  <Override PartName="/ppt/tags/tag762.xml" ContentType="application/vnd.openxmlformats-officedocument.presentationml.tags+xml"/>
  <Override PartName="/ppt/tags/tag763.xml" ContentType="application/vnd.openxmlformats-officedocument.presentationml.tags+xml"/>
  <Override PartName="/ppt/tags/tag764.xml" ContentType="application/vnd.openxmlformats-officedocument.presentationml.tags+xml"/>
  <Override PartName="/ppt/tags/tag765.xml" ContentType="application/vnd.openxmlformats-officedocument.presentationml.tags+xml"/>
  <Override PartName="/ppt/tags/tag766.xml" ContentType="application/vnd.openxmlformats-officedocument.presentationml.tags+xml"/>
  <Override PartName="/ppt/tags/tag767.xml" ContentType="application/vnd.openxmlformats-officedocument.presentationml.tags+xml"/>
  <Override PartName="/ppt/tags/tag768.xml" ContentType="application/vnd.openxmlformats-officedocument.presentationml.tags+xml"/>
  <Override PartName="/ppt/tags/tag769.xml" ContentType="application/vnd.openxmlformats-officedocument.presentationml.tags+xml"/>
  <Override PartName="/ppt/tags/tag77.xml" ContentType="application/vnd.openxmlformats-officedocument.presentationml.tags+xml"/>
  <Override PartName="/ppt/tags/tag770.xml" ContentType="application/vnd.openxmlformats-officedocument.presentationml.tags+xml"/>
  <Override PartName="/ppt/tags/tag771.xml" ContentType="application/vnd.openxmlformats-officedocument.presentationml.tags+xml"/>
  <Override PartName="/ppt/tags/tag772.xml" ContentType="application/vnd.openxmlformats-officedocument.presentationml.tags+xml"/>
  <Override PartName="/ppt/tags/tag773.xml" ContentType="application/vnd.openxmlformats-officedocument.presentationml.tags+xml"/>
  <Override PartName="/ppt/tags/tag774.xml" ContentType="application/vnd.openxmlformats-officedocument.presentationml.tags+xml"/>
  <Override PartName="/ppt/tags/tag775.xml" ContentType="application/vnd.openxmlformats-officedocument.presentationml.tags+xml"/>
  <Override PartName="/ppt/tags/tag776.xml" ContentType="application/vnd.openxmlformats-officedocument.presentationml.tags+xml"/>
  <Override PartName="/ppt/tags/tag777.xml" ContentType="application/vnd.openxmlformats-officedocument.presentationml.tags+xml"/>
  <Override PartName="/ppt/tags/tag778.xml" ContentType="application/vnd.openxmlformats-officedocument.presentationml.tags+xml"/>
  <Override PartName="/ppt/tags/tag779.xml" ContentType="application/vnd.openxmlformats-officedocument.presentationml.tags+xml"/>
  <Override PartName="/ppt/tags/tag78.xml" ContentType="application/vnd.openxmlformats-officedocument.presentationml.tags+xml"/>
  <Override PartName="/ppt/tags/tag780.xml" ContentType="application/vnd.openxmlformats-officedocument.presentationml.tags+xml"/>
  <Override PartName="/ppt/tags/tag781.xml" ContentType="application/vnd.openxmlformats-officedocument.presentationml.tags+xml"/>
  <Override PartName="/ppt/tags/tag782.xml" ContentType="application/vnd.openxmlformats-officedocument.presentationml.tags+xml"/>
  <Override PartName="/ppt/tags/tag783.xml" ContentType="application/vnd.openxmlformats-officedocument.presentationml.tags+xml"/>
  <Override PartName="/ppt/tags/tag784.xml" ContentType="application/vnd.openxmlformats-officedocument.presentationml.tags+xml"/>
  <Override PartName="/ppt/tags/tag785.xml" ContentType="application/vnd.openxmlformats-officedocument.presentationml.tags+xml"/>
  <Override PartName="/ppt/tags/tag786.xml" ContentType="application/vnd.openxmlformats-officedocument.presentationml.tags+xml"/>
  <Override PartName="/ppt/tags/tag787.xml" ContentType="application/vnd.openxmlformats-officedocument.presentationml.tags+xml"/>
  <Override PartName="/ppt/tags/tag788.xml" ContentType="application/vnd.openxmlformats-officedocument.presentationml.tags+xml"/>
  <Override PartName="/ppt/tags/tag789.xml" ContentType="application/vnd.openxmlformats-officedocument.presentationml.tags+xml"/>
  <Override PartName="/ppt/tags/tag79.xml" ContentType="application/vnd.openxmlformats-officedocument.presentationml.tags+xml"/>
  <Override PartName="/ppt/tags/tag790.xml" ContentType="application/vnd.openxmlformats-officedocument.presentationml.tags+xml"/>
  <Override PartName="/ppt/tags/tag791.xml" ContentType="application/vnd.openxmlformats-officedocument.presentationml.tags+xml"/>
  <Override PartName="/ppt/tags/tag792.xml" ContentType="application/vnd.openxmlformats-officedocument.presentationml.tags+xml"/>
  <Override PartName="/ppt/tags/tag793.xml" ContentType="application/vnd.openxmlformats-officedocument.presentationml.tags+xml"/>
  <Override PartName="/ppt/tags/tag794.xml" ContentType="application/vnd.openxmlformats-officedocument.presentationml.tags+xml"/>
  <Override PartName="/ppt/tags/tag795.xml" ContentType="application/vnd.openxmlformats-officedocument.presentationml.tags+xml"/>
  <Override PartName="/ppt/tags/tag796.xml" ContentType="application/vnd.openxmlformats-officedocument.presentationml.tags+xml"/>
  <Override PartName="/ppt/tags/tag797.xml" ContentType="application/vnd.openxmlformats-officedocument.presentationml.tags+xml"/>
  <Override PartName="/ppt/tags/tag798.xml" ContentType="application/vnd.openxmlformats-officedocument.presentationml.tags+xml"/>
  <Override PartName="/ppt/tags/tag799.xml" ContentType="application/vnd.openxmlformats-officedocument.presentationml.tags+xml"/>
  <Override PartName="/ppt/tags/tag8.xml" ContentType="application/vnd.openxmlformats-officedocument.presentationml.tags+xml"/>
  <Override PartName="/ppt/tags/tag80.xml" ContentType="application/vnd.openxmlformats-officedocument.presentationml.tags+xml"/>
  <Override PartName="/ppt/tags/tag800.xml" ContentType="application/vnd.openxmlformats-officedocument.presentationml.tags+xml"/>
  <Override PartName="/ppt/tags/tag801.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theme/theme3.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embedTrueTypeFonts="1">
  <p:sldMasterIdLst>
    <p:sldMasterId id="2147483648" r:id="rId1"/>
  </p:sldMasterIdLst>
  <p:notesMasterIdLst>
    <p:notesMasterId r:id="rId4"/>
  </p:notesMasterIdLst>
  <p:handoutMasterIdLst>
    <p:handoutMasterId r:id="rId99"/>
  </p:handoutMasterIdLst>
  <p:sldIdLst>
    <p:sldId id="847" r:id="rId3"/>
    <p:sldId id="848" r:id="rId5"/>
    <p:sldId id="944" r:id="rId6"/>
    <p:sldId id="851" r:id="rId7"/>
    <p:sldId id="852" r:id="rId8"/>
    <p:sldId id="850" r:id="rId9"/>
    <p:sldId id="853" r:id="rId10"/>
    <p:sldId id="854" r:id="rId11"/>
    <p:sldId id="855" r:id="rId12"/>
    <p:sldId id="856" r:id="rId13"/>
    <p:sldId id="857" r:id="rId14"/>
    <p:sldId id="858" r:id="rId15"/>
    <p:sldId id="859" r:id="rId16"/>
    <p:sldId id="861" r:id="rId17"/>
    <p:sldId id="862" r:id="rId18"/>
    <p:sldId id="863" r:id="rId19"/>
    <p:sldId id="864" r:id="rId20"/>
    <p:sldId id="865" r:id="rId21"/>
    <p:sldId id="866" r:id="rId22"/>
    <p:sldId id="1036" r:id="rId23"/>
    <p:sldId id="867" r:id="rId24"/>
    <p:sldId id="868" r:id="rId25"/>
    <p:sldId id="869" r:id="rId26"/>
    <p:sldId id="870" r:id="rId27"/>
    <p:sldId id="871" r:id="rId28"/>
    <p:sldId id="872" r:id="rId29"/>
    <p:sldId id="873" r:id="rId30"/>
    <p:sldId id="874" r:id="rId31"/>
    <p:sldId id="875" r:id="rId32"/>
    <p:sldId id="876" r:id="rId33"/>
    <p:sldId id="877" r:id="rId34"/>
    <p:sldId id="878" r:id="rId35"/>
    <p:sldId id="879" r:id="rId36"/>
    <p:sldId id="880" r:id="rId37"/>
    <p:sldId id="881" r:id="rId38"/>
    <p:sldId id="882" r:id="rId39"/>
    <p:sldId id="883" r:id="rId40"/>
    <p:sldId id="884" r:id="rId41"/>
    <p:sldId id="885" r:id="rId42"/>
    <p:sldId id="886" r:id="rId43"/>
    <p:sldId id="887" r:id="rId44"/>
    <p:sldId id="888" r:id="rId45"/>
    <p:sldId id="889" r:id="rId46"/>
    <p:sldId id="890" r:id="rId47"/>
    <p:sldId id="891" r:id="rId48"/>
    <p:sldId id="892" r:id="rId49"/>
    <p:sldId id="893" r:id="rId50"/>
    <p:sldId id="894" r:id="rId51"/>
    <p:sldId id="895" r:id="rId52"/>
    <p:sldId id="896" r:id="rId53"/>
    <p:sldId id="897" r:id="rId54"/>
    <p:sldId id="898" r:id="rId55"/>
    <p:sldId id="899" r:id="rId56"/>
    <p:sldId id="900" r:id="rId57"/>
    <p:sldId id="901" r:id="rId58"/>
    <p:sldId id="902" r:id="rId59"/>
    <p:sldId id="903" r:id="rId60"/>
    <p:sldId id="904" r:id="rId61"/>
    <p:sldId id="905" r:id="rId62"/>
    <p:sldId id="906" r:id="rId63"/>
    <p:sldId id="907" r:id="rId64"/>
    <p:sldId id="908" r:id="rId65"/>
    <p:sldId id="909" r:id="rId66"/>
    <p:sldId id="910" r:id="rId67"/>
    <p:sldId id="911" r:id="rId68"/>
    <p:sldId id="912" r:id="rId69"/>
    <p:sldId id="913" r:id="rId70"/>
    <p:sldId id="914" r:id="rId71"/>
    <p:sldId id="915" r:id="rId72"/>
    <p:sldId id="916" r:id="rId73"/>
    <p:sldId id="917" r:id="rId74"/>
    <p:sldId id="918" r:id="rId75"/>
    <p:sldId id="919" r:id="rId76"/>
    <p:sldId id="920" r:id="rId77"/>
    <p:sldId id="921" r:id="rId78"/>
    <p:sldId id="922" r:id="rId79"/>
    <p:sldId id="923" r:id="rId80"/>
    <p:sldId id="924" r:id="rId81"/>
    <p:sldId id="925" r:id="rId82"/>
    <p:sldId id="926" r:id="rId83"/>
    <p:sldId id="927" r:id="rId84"/>
    <p:sldId id="928" r:id="rId85"/>
    <p:sldId id="929" r:id="rId86"/>
    <p:sldId id="930" r:id="rId87"/>
    <p:sldId id="931" r:id="rId88"/>
    <p:sldId id="932" r:id="rId89"/>
    <p:sldId id="933" r:id="rId90"/>
    <p:sldId id="934" r:id="rId91"/>
    <p:sldId id="935" r:id="rId92"/>
    <p:sldId id="936" r:id="rId93"/>
    <p:sldId id="937" r:id="rId94"/>
    <p:sldId id="938" r:id="rId95"/>
    <p:sldId id="939" r:id="rId96"/>
    <p:sldId id="940" r:id="rId97"/>
    <p:sldId id="941" r:id="rId98"/>
  </p:sldIdLst>
  <p:sldSz cx="9144000" cy="6858000" type="screen4x3"/>
  <p:notesSz cx="6858000" cy="9144000"/>
  <p:embeddedFontLst>
    <p:embeddedFont>
      <p:font typeface="微软雅黑" panose="020B0503020204020204" charset="-122"/>
      <p:regular r:id="rId103"/>
    </p:embeddedFont>
    <p:embeddedFont>
      <p:font typeface="汉仪颜楷简" panose="00020600040101010101" charset="-122"/>
      <p:regular r:id="rId104"/>
    </p:embeddedFont>
    <p:embeddedFont>
      <p:font typeface="汉仪雪君体简" panose="02010600000101010101" charset="-122"/>
      <p:regular r:id="rId105"/>
    </p:embeddedFont>
    <p:embeddedFont>
      <p:font typeface="汉仪楷体简" panose="02010600000101010101" charset="-128"/>
      <p:regular r:id="rId106"/>
    </p:embeddedFont>
    <p:embeddedFont>
      <p:font typeface="汉仪综艺体简" panose="02010600000101010101" charset="-122"/>
      <p:regular r:id="rId107"/>
    </p:embeddedFont>
  </p:embeddedFontLst>
  <p:custDataLst>
    <p:tags r:id="rId108"/>
  </p:custDataLst>
  <p:defaultTextStyle>
    <a:defPPr>
      <a:defRPr lang="zh-CN"/>
    </a:defPPr>
    <a:lvl1pPr algn="ctr"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ctr"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ctr"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ctr"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ctr" rtl="0" eaLnBrk="0" fontAlgn="base" hangingPunct="0">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88"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FF"/>
    <a:srgbClr val="9A8738"/>
    <a:srgbClr val="93C052"/>
    <a:srgbClr val="97CCF3"/>
    <a:srgbClr val="FFCC99"/>
    <a:srgbClr val="003399"/>
    <a:srgbClr val="33333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9" autoAdjust="0"/>
    <p:restoredTop sz="89335" autoAdjust="0"/>
  </p:normalViewPr>
  <p:slideViewPr>
    <p:cSldViewPr showGuides="1">
      <p:cViewPr>
        <p:scale>
          <a:sx n="66" d="100"/>
          <a:sy n="66" d="100"/>
        </p:scale>
        <p:origin x="-1410" y="-234"/>
      </p:cViewPr>
      <p:guideLst>
        <p:guide orient="horz" pos="2188"/>
        <p:guide pos="2880"/>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66" d="100"/>
        <a:sy n="66" d="100"/>
      </p:scale>
      <p:origin x="0" y="2172"/>
    </p:cViewPr>
  </p:sorterViewPr>
  <p:notesViewPr>
    <p:cSldViewPr>
      <p:cViewPr varScale="1">
        <p:scale>
          <a:sx n="57" d="100"/>
          <a:sy n="57" d="100"/>
        </p:scale>
        <p:origin x="-2520" y="-84"/>
      </p:cViewPr>
      <p:guideLst>
        <p:guide orient="horz" pos="2918"/>
        <p:guide pos="2160"/>
      </p:guideLst>
    </p:cSldViewPr>
  </p:notesViewPr>
  <p:gridSpacing cx="72008" cy="72008"/>
</p:viewPr>
</file>

<file path=ppt/_rels/presentation.xml.rels><?xml version="1.0" encoding="UTF-8" standalone="yes"?>
<Relationships xmlns="http://schemas.openxmlformats.org/package/2006/relationships"><Relationship Id="rId99" Type="http://schemas.openxmlformats.org/officeDocument/2006/relationships/handoutMaster" Target="handoutMasters/handoutMaster1.xml"/><Relationship Id="rId98" Type="http://schemas.openxmlformats.org/officeDocument/2006/relationships/slide" Target="slides/slide95.xml"/><Relationship Id="rId97" Type="http://schemas.openxmlformats.org/officeDocument/2006/relationships/slide" Target="slides/slide94.xml"/><Relationship Id="rId96" Type="http://schemas.openxmlformats.org/officeDocument/2006/relationships/slide" Target="slides/slide93.xml"/><Relationship Id="rId95" Type="http://schemas.openxmlformats.org/officeDocument/2006/relationships/slide" Target="slides/slide92.xml"/><Relationship Id="rId94" Type="http://schemas.openxmlformats.org/officeDocument/2006/relationships/slide" Target="slides/slide91.xml"/><Relationship Id="rId93" Type="http://schemas.openxmlformats.org/officeDocument/2006/relationships/slide" Target="slides/slide90.xml"/><Relationship Id="rId92" Type="http://schemas.openxmlformats.org/officeDocument/2006/relationships/slide" Target="slides/slide89.xml"/><Relationship Id="rId91" Type="http://schemas.openxmlformats.org/officeDocument/2006/relationships/slide" Target="slides/slide88.xml"/><Relationship Id="rId90" Type="http://schemas.openxmlformats.org/officeDocument/2006/relationships/slide" Target="slides/slide87.xml"/><Relationship Id="rId9" Type="http://schemas.openxmlformats.org/officeDocument/2006/relationships/slide" Target="slides/slide6.xml"/><Relationship Id="rId89" Type="http://schemas.openxmlformats.org/officeDocument/2006/relationships/slide" Target="slides/slide86.xml"/><Relationship Id="rId88" Type="http://schemas.openxmlformats.org/officeDocument/2006/relationships/slide" Target="slides/slide85.xml"/><Relationship Id="rId87" Type="http://schemas.openxmlformats.org/officeDocument/2006/relationships/slide" Target="slides/slide84.xml"/><Relationship Id="rId86" Type="http://schemas.openxmlformats.org/officeDocument/2006/relationships/slide" Target="slides/slide83.xml"/><Relationship Id="rId85" Type="http://schemas.openxmlformats.org/officeDocument/2006/relationships/slide" Target="slides/slide82.xml"/><Relationship Id="rId84" Type="http://schemas.openxmlformats.org/officeDocument/2006/relationships/slide" Target="slides/slide81.xml"/><Relationship Id="rId83" Type="http://schemas.openxmlformats.org/officeDocument/2006/relationships/slide" Target="slides/slide80.xml"/><Relationship Id="rId82" Type="http://schemas.openxmlformats.org/officeDocument/2006/relationships/slide" Target="slides/slide79.xml"/><Relationship Id="rId81" Type="http://schemas.openxmlformats.org/officeDocument/2006/relationships/slide" Target="slides/slide78.xml"/><Relationship Id="rId80" Type="http://schemas.openxmlformats.org/officeDocument/2006/relationships/slide" Target="slides/slide77.xml"/><Relationship Id="rId8" Type="http://schemas.openxmlformats.org/officeDocument/2006/relationships/slide" Target="slides/slide5.xml"/><Relationship Id="rId79" Type="http://schemas.openxmlformats.org/officeDocument/2006/relationships/slide" Target="slides/slide76.xml"/><Relationship Id="rId78" Type="http://schemas.openxmlformats.org/officeDocument/2006/relationships/slide" Target="slides/slide75.xml"/><Relationship Id="rId77" Type="http://schemas.openxmlformats.org/officeDocument/2006/relationships/slide" Target="slides/slide74.xml"/><Relationship Id="rId76" Type="http://schemas.openxmlformats.org/officeDocument/2006/relationships/slide" Target="slides/slide73.xml"/><Relationship Id="rId75" Type="http://schemas.openxmlformats.org/officeDocument/2006/relationships/slide" Target="slides/slide72.xml"/><Relationship Id="rId74" Type="http://schemas.openxmlformats.org/officeDocument/2006/relationships/slide" Target="slides/slide71.xml"/><Relationship Id="rId73" Type="http://schemas.openxmlformats.org/officeDocument/2006/relationships/slide" Target="slides/slide70.xml"/><Relationship Id="rId72" Type="http://schemas.openxmlformats.org/officeDocument/2006/relationships/slide" Target="slides/slide69.xml"/><Relationship Id="rId71" Type="http://schemas.openxmlformats.org/officeDocument/2006/relationships/slide" Target="slides/slide68.xml"/><Relationship Id="rId70" Type="http://schemas.openxmlformats.org/officeDocument/2006/relationships/slide" Target="slides/slide67.xml"/><Relationship Id="rId7" Type="http://schemas.openxmlformats.org/officeDocument/2006/relationships/slide" Target="slides/slide4.xml"/><Relationship Id="rId69" Type="http://schemas.openxmlformats.org/officeDocument/2006/relationships/slide" Target="slides/slide66.xml"/><Relationship Id="rId68" Type="http://schemas.openxmlformats.org/officeDocument/2006/relationships/slide" Target="slides/slide65.xml"/><Relationship Id="rId67" Type="http://schemas.openxmlformats.org/officeDocument/2006/relationships/slide" Target="slides/slide64.xml"/><Relationship Id="rId66" Type="http://schemas.openxmlformats.org/officeDocument/2006/relationships/slide" Target="slides/slide63.xml"/><Relationship Id="rId65" Type="http://schemas.openxmlformats.org/officeDocument/2006/relationships/slide" Target="slides/slide62.xml"/><Relationship Id="rId64" Type="http://schemas.openxmlformats.org/officeDocument/2006/relationships/slide" Target="slides/slide61.xml"/><Relationship Id="rId63" Type="http://schemas.openxmlformats.org/officeDocument/2006/relationships/slide" Target="slides/slide60.xml"/><Relationship Id="rId62" Type="http://schemas.openxmlformats.org/officeDocument/2006/relationships/slide" Target="slides/slide59.xml"/><Relationship Id="rId61" Type="http://schemas.openxmlformats.org/officeDocument/2006/relationships/slide" Target="slides/slide58.xml"/><Relationship Id="rId60" Type="http://schemas.openxmlformats.org/officeDocument/2006/relationships/slide" Target="slides/slide57.xml"/><Relationship Id="rId6" Type="http://schemas.openxmlformats.org/officeDocument/2006/relationships/slide" Target="slides/slide3.xml"/><Relationship Id="rId59" Type="http://schemas.openxmlformats.org/officeDocument/2006/relationships/slide" Target="slides/slide56.xml"/><Relationship Id="rId58" Type="http://schemas.openxmlformats.org/officeDocument/2006/relationships/slide" Target="slides/slide55.xml"/><Relationship Id="rId57" Type="http://schemas.openxmlformats.org/officeDocument/2006/relationships/slide" Target="slides/slide54.xml"/><Relationship Id="rId56" Type="http://schemas.openxmlformats.org/officeDocument/2006/relationships/slide" Target="slides/slide53.xml"/><Relationship Id="rId55" Type="http://schemas.openxmlformats.org/officeDocument/2006/relationships/slide" Target="slides/slide52.xml"/><Relationship Id="rId54" Type="http://schemas.openxmlformats.org/officeDocument/2006/relationships/slide" Target="slides/slide51.xml"/><Relationship Id="rId53" Type="http://schemas.openxmlformats.org/officeDocument/2006/relationships/slide" Target="slides/slide50.xml"/><Relationship Id="rId52" Type="http://schemas.openxmlformats.org/officeDocument/2006/relationships/slide" Target="slides/slide49.xml"/><Relationship Id="rId51" Type="http://schemas.openxmlformats.org/officeDocument/2006/relationships/slide" Target="slides/slide48.xml"/><Relationship Id="rId50" Type="http://schemas.openxmlformats.org/officeDocument/2006/relationships/slide" Target="slides/slide47.xml"/><Relationship Id="rId5" Type="http://schemas.openxmlformats.org/officeDocument/2006/relationships/slide" Target="slides/slide2.xml"/><Relationship Id="rId49" Type="http://schemas.openxmlformats.org/officeDocument/2006/relationships/slide" Target="slides/slide46.xml"/><Relationship Id="rId48" Type="http://schemas.openxmlformats.org/officeDocument/2006/relationships/slide" Target="slides/slide45.xml"/><Relationship Id="rId47" Type="http://schemas.openxmlformats.org/officeDocument/2006/relationships/slide" Target="slides/slide44.xml"/><Relationship Id="rId46" Type="http://schemas.openxmlformats.org/officeDocument/2006/relationships/slide" Target="slides/slide43.xml"/><Relationship Id="rId45" Type="http://schemas.openxmlformats.org/officeDocument/2006/relationships/slide" Target="slides/slide42.xml"/><Relationship Id="rId44" Type="http://schemas.openxmlformats.org/officeDocument/2006/relationships/slide" Target="slides/slide41.xml"/><Relationship Id="rId43" Type="http://schemas.openxmlformats.org/officeDocument/2006/relationships/slide" Target="slides/slide40.xml"/><Relationship Id="rId42" Type="http://schemas.openxmlformats.org/officeDocument/2006/relationships/slide" Target="slides/slide39.xml"/><Relationship Id="rId41" Type="http://schemas.openxmlformats.org/officeDocument/2006/relationships/slide" Target="slides/slide38.xml"/><Relationship Id="rId40" Type="http://schemas.openxmlformats.org/officeDocument/2006/relationships/slide" Target="slides/slide37.xml"/><Relationship Id="rId4" Type="http://schemas.openxmlformats.org/officeDocument/2006/relationships/notesMaster" Target="notesMasters/notesMaster1.xml"/><Relationship Id="rId39" Type="http://schemas.openxmlformats.org/officeDocument/2006/relationships/slide" Target="slides/slide36.xml"/><Relationship Id="rId38" Type="http://schemas.openxmlformats.org/officeDocument/2006/relationships/slide" Target="slides/slide35.xml"/><Relationship Id="rId37" Type="http://schemas.openxmlformats.org/officeDocument/2006/relationships/slide" Target="slides/slide34.xml"/><Relationship Id="rId36" Type="http://schemas.openxmlformats.org/officeDocument/2006/relationships/slide" Target="slides/slide33.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8" Type="http://schemas.openxmlformats.org/officeDocument/2006/relationships/tags" Target="tags/tag801.xml"/><Relationship Id="rId107" Type="http://schemas.openxmlformats.org/officeDocument/2006/relationships/font" Target="fonts/font5.fntdata"/><Relationship Id="rId106" Type="http://schemas.openxmlformats.org/officeDocument/2006/relationships/font" Target="fonts/font4.fntdata"/><Relationship Id="rId105" Type="http://schemas.openxmlformats.org/officeDocument/2006/relationships/font" Target="fonts/font3.fntdata"/><Relationship Id="rId104" Type="http://schemas.openxmlformats.org/officeDocument/2006/relationships/font" Target="fonts/font2.fntdata"/><Relationship Id="rId103" Type="http://schemas.openxmlformats.org/officeDocument/2006/relationships/font" Target="fonts/font1.fntdata"/><Relationship Id="rId102" Type="http://schemas.openxmlformats.org/officeDocument/2006/relationships/tableStyles" Target="tableStyles.xml"/><Relationship Id="rId101" Type="http://schemas.openxmlformats.org/officeDocument/2006/relationships/viewProps" Target="viewProps.xml"/><Relationship Id="rId100" Type="http://schemas.openxmlformats.org/officeDocument/2006/relationships/presProps" Target="presProps.xml"/><Relationship Id="rId10" Type="http://schemas.openxmlformats.org/officeDocument/2006/relationships/slide" Target="slides/slide7.xml"/><Relationship Id="rId1" Type="http://schemas.openxmlformats.org/officeDocument/2006/relationships/slideMaster" Target="slideMasters/slide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9.wmf"/></Relationships>
</file>

<file path=ppt/drawings/_rels/vmlDrawing3.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4.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5.vml.rels><?xml version="1.0" encoding="UTF-8" standalone="yes"?>
<Relationships xmlns="http://schemas.openxmlformats.org/package/2006/relationships"><Relationship Id="rId2" Type="http://schemas.openxmlformats.org/officeDocument/2006/relationships/image" Target="../media/image15.wmf"/><Relationship Id="rId1" Type="http://schemas.openxmlformats.org/officeDocument/2006/relationships/image" Target="../media/image14.w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8.w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31.e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986"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200">
                <a:ea typeface="宋体" panose="02010600030101010101" pitchFamily="2" charset="-122"/>
              </a:defRPr>
            </a:lvl1pPr>
          </a:lstStyle>
          <a:p>
            <a:pPr>
              <a:defRPr/>
            </a:pPr>
            <a:endParaRPr lang="en-US" altLang="zh-CN"/>
          </a:p>
        </p:txBody>
      </p:sp>
      <p:sp>
        <p:nvSpPr>
          <p:cNvPr id="41987" name="Rectangle 3"/>
          <p:cNvSpPr>
            <a:spLocks noGrp="1" noChangeArrowheads="1"/>
          </p:cNvSpPr>
          <p:nvPr>
            <p:ph type="dt" sz="quarter"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endParaRPr lang="en-US" altLang="zh-CN"/>
          </a:p>
        </p:txBody>
      </p:sp>
      <p:sp>
        <p:nvSpPr>
          <p:cNvPr id="41988" name="Rectangle 4"/>
          <p:cNvSpPr>
            <a:spLocks noGrp="1" noChangeArrowheads="1"/>
          </p:cNvSpPr>
          <p:nvPr>
            <p:ph type="ftr" sz="quarter" idx="2"/>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200">
                <a:ea typeface="宋体" panose="02010600030101010101" pitchFamily="2" charset="-122"/>
              </a:defRPr>
            </a:lvl1pPr>
          </a:lstStyle>
          <a:p>
            <a:pPr>
              <a:defRPr/>
            </a:pPr>
            <a:endParaRPr lang="en-US" altLang="zh-CN"/>
          </a:p>
        </p:txBody>
      </p:sp>
      <p:sp>
        <p:nvSpPr>
          <p:cNvPr id="41989" name="Rectangle 5"/>
          <p:cNvSpPr>
            <a:spLocks noGrp="1" noChangeArrowheads="1"/>
          </p:cNvSpPr>
          <p:nvPr>
            <p:ph type="sldNum" sz="quarter" idx="3"/>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宋体" panose="02010600030101010101" pitchFamily="2" charset="-122"/>
              </a:defRPr>
            </a:lvl1pPr>
          </a:lstStyle>
          <a:p>
            <a:pPr>
              <a:defRPr/>
            </a:pPr>
            <a:fld id="{D239A224-047F-4627-BD00-533369D67D4D}"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9634" name="Rectangle 2"/>
          <p:cNvSpPr>
            <a:spLocks noGrp="1" noChangeArrowheads="1"/>
          </p:cNvSpPr>
          <p:nvPr>
            <p:ph type="hdr" sz="quarter"/>
          </p:nvPr>
        </p:nvSpPr>
        <p:spPr bwMode="auto">
          <a:xfrm>
            <a:off x="0" y="0"/>
            <a:ext cx="2971800" cy="457200"/>
          </a:xfrm>
          <a:prstGeom prst="rect">
            <a:avLst/>
          </a:prstGeom>
          <a:noFill/>
          <a:ln w="9525">
            <a:noFill/>
            <a:miter lim="800000"/>
          </a:ln>
          <a:effectLst/>
        </p:spPr>
        <p:txBody>
          <a:bodyPr vert="horz" wrap="square" lIns="91440" tIns="45720" rIns="91440" bIns="45720" numCol="1" anchor="t" anchorCtr="0" compatLnSpc="1"/>
          <a:lstStyle>
            <a:lvl1pPr algn="l" eaLnBrk="1" hangingPunct="1">
              <a:defRPr sz="1200">
                <a:ea typeface="宋体" panose="02010600030101010101" pitchFamily="2" charset="-122"/>
              </a:defRPr>
            </a:lvl1pPr>
          </a:lstStyle>
          <a:p>
            <a:pPr>
              <a:defRPr/>
            </a:pPr>
            <a:endParaRPr lang="en-US" altLang="zh-CN"/>
          </a:p>
        </p:txBody>
      </p:sp>
      <p:sp>
        <p:nvSpPr>
          <p:cNvPr id="69635" name="Rectangle 3"/>
          <p:cNvSpPr>
            <a:spLocks noGrp="1" noChangeArrowheads="1"/>
          </p:cNvSpPr>
          <p:nvPr>
            <p:ph type="dt" idx="1"/>
          </p:nvPr>
        </p:nvSpPr>
        <p:spPr bwMode="auto">
          <a:xfrm>
            <a:off x="3884613" y="0"/>
            <a:ext cx="2971800" cy="457200"/>
          </a:xfrm>
          <a:prstGeom prst="rect">
            <a:avLst/>
          </a:prstGeom>
          <a:noFill/>
          <a:ln w="9525">
            <a:noFill/>
            <a:miter lim="800000"/>
          </a:ln>
          <a:effectLst/>
        </p:spPr>
        <p:txBody>
          <a:bodyPr vert="horz" wrap="square" lIns="91440" tIns="45720" rIns="91440" bIns="45720" numCol="1" anchor="t" anchorCtr="0" compatLnSpc="1"/>
          <a:lstStyle>
            <a:lvl1pPr algn="r" eaLnBrk="1" hangingPunct="1">
              <a:defRPr sz="1200">
                <a:ea typeface="宋体" panose="02010600030101010101" pitchFamily="2" charset="-122"/>
              </a:defRPr>
            </a:lvl1pPr>
          </a:lstStyle>
          <a:p>
            <a:pPr>
              <a:defRPr/>
            </a:pPr>
            <a:endParaRPr lang="en-US" altLang="zh-CN"/>
          </a:p>
        </p:txBody>
      </p:sp>
      <p:sp>
        <p:nvSpPr>
          <p:cNvPr id="94212" name="Rectangle 4"/>
          <p:cNvSpPr>
            <a:spLocks noGrp="1" noRot="1" noChangeAspect="1" noChangeArrowheads="1" noTextEdit="1"/>
          </p:cNvSpPr>
          <p:nvPr>
            <p:ph type="sldImg" idx="2"/>
          </p:nvPr>
        </p:nvSpPr>
        <p:spPr bwMode="auto">
          <a:xfrm>
            <a:off x="981075" y="611188"/>
            <a:ext cx="4572000" cy="3429000"/>
          </a:xfrm>
          <a:prstGeom prst="rect">
            <a:avLst/>
          </a:prstGeom>
          <a:noFill/>
          <a:ln w="9525">
            <a:solidFill>
              <a:srgbClr val="000000"/>
            </a:solidFill>
            <a:miter lim="800000"/>
          </a:ln>
          <a:extLst>
            <a:ext uri="{909E8E84-426E-40DD-AFC4-6F175D3DCCD1}">
              <a14:hiddenFill xmlns:a14="http://schemas.microsoft.com/office/drawing/2010/main">
                <a:solidFill>
                  <a:srgbClr val="FFFFFF"/>
                </a:solidFill>
              </a14:hiddenFill>
            </a:ext>
          </a:extLst>
        </p:spPr>
      </p:sp>
      <p:sp>
        <p:nvSpPr>
          <p:cNvPr id="69637" name="Rectangle 5"/>
          <p:cNvSpPr>
            <a:spLocks noGrp="1" noChangeArrowheads="1"/>
          </p:cNvSpPr>
          <p:nvPr>
            <p:ph type="body" sz="quarter" idx="3"/>
          </p:nvPr>
        </p:nvSpPr>
        <p:spPr bwMode="auto">
          <a:xfrm>
            <a:off x="685800" y="4343400"/>
            <a:ext cx="5486400" cy="4114800"/>
          </a:xfrm>
          <a:prstGeom prst="rect">
            <a:avLst/>
          </a:prstGeom>
          <a:noFill/>
          <a:ln w="9525">
            <a:noFill/>
            <a:miter lim="800000"/>
          </a:ln>
          <a:effectLst/>
        </p:spPr>
        <p:txBody>
          <a:bodyPr vert="horz" wrap="square" lIns="91440" tIns="45720" rIns="91440" bIns="45720" numCol="1" anchor="t" anchorCtr="0" compatLnSpc="1"/>
          <a:lstStyle/>
          <a:p>
            <a:pPr lvl="0"/>
            <a:r>
              <a:rPr lang="zh-CN" altLang="en-US" noProof="0" smtClean="0"/>
              <a:t>单击此处编辑母版文本样式</a:t>
            </a:r>
            <a:endParaRPr lang="zh-CN" altLang="en-US" noProof="0" smtClean="0"/>
          </a:p>
          <a:p>
            <a:pPr lvl="1"/>
            <a:r>
              <a:rPr lang="zh-CN" altLang="en-US" noProof="0" smtClean="0"/>
              <a:t>第二级</a:t>
            </a:r>
            <a:endParaRPr lang="zh-CN" altLang="en-US" noProof="0" smtClean="0"/>
          </a:p>
          <a:p>
            <a:pPr lvl="2"/>
            <a:r>
              <a:rPr lang="zh-CN" altLang="en-US" noProof="0" smtClean="0"/>
              <a:t>第三级</a:t>
            </a:r>
            <a:endParaRPr lang="zh-CN" altLang="en-US" noProof="0" smtClean="0"/>
          </a:p>
          <a:p>
            <a:pPr lvl="3"/>
            <a:r>
              <a:rPr lang="zh-CN" altLang="en-US" noProof="0" smtClean="0"/>
              <a:t>第四级</a:t>
            </a:r>
            <a:endParaRPr lang="zh-CN" altLang="en-US" noProof="0" smtClean="0"/>
          </a:p>
          <a:p>
            <a:pPr lvl="4"/>
            <a:r>
              <a:rPr lang="zh-CN" altLang="en-US" noProof="0" smtClean="0"/>
              <a:t>第五级</a:t>
            </a:r>
            <a:endParaRPr lang="zh-CN" altLang="en-US" noProof="0" smtClean="0"/>
          </a:p>
        </p:txBody>
      </p:sp>
      <p:sp>
        <p:nvSpPr>
          <p:cNvPr id="69638" name="Rectangle 6"/>
          <p:cNvSpPr>
            <a:spLocks noGrp="1" noChangeArrowheads="1"/>
          </p:cNvSpPr>
          <p:nvPr>
            <p:ph type="ftr" sz="quarter" idx="4"/>
          </p:nvPr>
        </p:nvSpPr>
        <p:spPr bwMode="auto">
          <a:xfrm>
            <a:off x="0" y="8685213"/>
            <a:ext cx="2971800" cy="457200"/>
          </a:xfrm>
          <a:prstGeom prst="rect">
            <a:avLst/>
          </a:prstGeom>
          <a:noFill/>
          <a:ln w="9525">
            <a:noFill/>
            <a:miter lim="800000"/>
          </a:ln>
          <a:effectLst/>
        </p:spPr>
        <p:txBody>
          <a:bodyPr vert="horz" wrap="square" lIns="91440" tIns="45720" rIns="91440" bIns="45720" numCol="1" anchor="b" anchorCtr="0" compatLnSpc="1"/>
          <a:lstStyle>
            <a:lvl1pPr algn="l" eaLnBrk="1" hangingPunct="1">
              <a:defRPr sz="1200">
                <a:ea typeface="宋体" panose="02010600030101010101" pitchFamily="2" charset="-122"/>
              </a:defRPr>
            </a:lvl1pPr>
          </a:lstStyle>
          <a:p>
            <a:pPr>
              <a:defRPr/>
            </a:pPr>
            <a:endParaRPr lang="en-US" altLang="zh-CN"/>
          </a:p>
        </p:txBody>
      </p:sp>
      <p:sp>
        <p:nvSpPr>
          <p:cNvPr id="69639" name="Rectangle 7"/>
          <p:cNvSpPr>
            <a:spLocks noGrp="1" noChangeArrowheads="1"/>
          </p:cNvSpPr>
          <p:nvPr>
            <p:ph type="sldNum" sz="quarter" idx="5"/>
          </p:nvPr>
        </p:nvSpPr>
        <p:spPr bwMode="auto">
          <a:xfrm>
            <a:off x="3884613" y="8685213"/>
            <a:ext cx="2971800" cy="457200"/>
          </a:xfrm>
          <a:prstGeom prst="rect">
            <a:avLst/>
          </a:prstGeom>
          <a:noFill/>
          <a:ln w="9525">
            <a:noFill/>
            <a:miter lim="800000"/>
          </a:ln>
          <a:effectLst/>
        </p:spPr>
        <p:txBody>
          <a:bodyPr vert="horz" wrap="square" lIns="91440" tIns="45720" rIns="91440" bIns="45720" numCol="1" anchor="b" anchorCtr="0" compatLnSpc="1"/>
          <a:lstStyle>
            <a:lvl1pPr algn="r" eaLnBrk="1" hangingPunct="1">
              <a:defRPr sz="1200">
                <a:ea typeface="宋体" panose="02010600030101010101" pitchFamily="2" charset="-122"/>
              </a:defRPr>
            </a:lvl1pPr>
          </a:lstStyle>
          <a:p>
            <a:pPr>
              <a:defRPr/>
            </a:pPr>
            <a:fld id="{7F55B6DE-ED2A-4E06-B102-E7E5A16C7CCA}" type="slidenum">
              <a:rPr lang="en-US" altLang="zh-CN"/>
            </a:fld>
            <a:endParaRPr lang="en-US" altLang="zh-CN"/>
          </a:p>
        </p:txBody>
      </p:sp>
    </p:spTree>
  </p:cSld>
  <p:clrMap bg1="lt1" tx1="dk1" bg2="lt2" tx2="dk2" accent1="accent1" accent2="accent2" accent3="accent3" accent4="accent4" accent5="accent5" accent6="accent6" hlink="hlink" folHlink="folHlink"/>
  <p:hf hdr="0" ftr="0" dt="0"/>
  <p:notesStyle>
    <a:lvl1pPr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1pPr>
    <a:lvl2pPr marL="4572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2pPr>
    <a:lvl3pPr marL="9144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3pPr>
    <a:lvl4pPr marL="13716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4pPr>
    <a:lvl5pPr marL="1828800" algn="l" rtl="0" eaLnBrk="0" fontAlgn="base" hangingPunct="0">
      <a:spcBef>
        <a:spcPct val="30000"/>
      </a:spcBef>
      <a:spcAft>
        <a:spcPct val="0"/>
      </a:spcAft>
      <a:defRPr sz="1200"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5.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8.xml"/></Relationships>
</file>

<file path=ppt/notesSlides/_rels/notesSlide2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3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1.xml"/></Relationships>
</file>

<file path=ppt/notesSlides/_rels/notesSlide3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3.xml"/></Relationships>
</file>

<file path=ppt/notesSlides/_rels/notesSlide3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4.xml"/></Relationships>
</file>

<file path=ppt/notesSlides/_rels/notesSlide3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5.xml"/></Relationships>
</file>

<file path=ppt/notesSlides/_rels/notesSlide3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6.xml"/></Relationships>
</file>

<file path=ppt/notesSlides/_rels/notesSlide3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7.xml"/></Relationships>
</file>

<file path=ppt/notesSlides/_rels/notesSlide3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8.xml"/></Relationships>
</file>

<file path=ppt/notesSlides/_rels/notesSlide3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9.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0.xml"/></Relationships>
</file>

<file path=ppt/notesSlides/_rels/notesSlide4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1.xml"/></Relationships>
</file>

<file path=ppt/notesSlides/_rels/notesSlide4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2.xml"/></Relationships>
</file>

<file path=ppt/notesSlides/_rels/notesSlide4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3.xml"/></Relationships>
</file>

<file path=ppt/notesSlides/_rels/notesSlide4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4.xml"/></Relationships>
</file>

<file path=ppt/notesSlides/_rels/notesSlide4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5.xml"/></Relationships>
</file>

<file path=ppt/notesSlides/_rels/notesSlide4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6.xml"/></Relationships>
</file>

<file path=ppt/notesSlides/_rels/notesSlide4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7.xml"/></Relationships>
</file>

<file path=ppt/notesSlides/_rels/notesSlide4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8.xml"/></Relationships>
</file>

<file path=ppt/notesSlides/_rels/notesSlide4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9.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0.xml"/></Relationships>
</file>

<file path=ppt/notesSlides/_rels/notesSlide5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1.xml"/></Relationships>
</file>

<file path=ppt/notesSlides/_rels/notesSlide52.xml.rels><?xml version="1.0" encoding="UTF-8" standalone="yes"?>
<Relationships xmlns="http://schemas.openxmlformats.org/package/2006/relationships"><Relationship Id="rId4" Type="http://schemas.openxmlformats.org/officeDocument/2006/relationships/hyperlink" Target="https://www.baidu.com/s?wd=%E5%B0%8F%E6%95%B0%E7%82%B9&amp;tn=44039180_cpr&amp;fenlei=mv6quAkxTZn0IZRqIHckPjm4nH00T1d9PH79nvfsryDkmWmvPAf30ZwV5Hcvrjm3rH6sPfKWUMw85HfYnjn4nH6sgvPsT6KdThsqpZwYTjCEQLGCpyw9Uz4Bmy-bIi4WUvYETgN-TLwGUv3EnHn3PWcvP1nsPWDznWTznHb3n0" TargetMode="External"/><Relationship Id="rId3" Type="http://schemas.openxmlformats.org/officeDocument/2006/relationships/hyperlink" Target="https://www.baidu.com/s?wd=%E6%9C%89%E6%95%88%E6%95%B0%E5%AD%97&amp;tn=44039180_cpr&amp;fenlei=mv6quAkxTZn0IZRqIHckPjm4nH00T1d9PH79nvfsryDkmWmvPAf30ZwV5Hcvrjm3rH6sPfKWUMw85HfYnjn4nH6sgvPsT6KdThsqpZwYTjCEQLGCpyw9Uz4Bmy-bIi4WUvYETgN-TLwGUv3EnHn3PWcvP1nsPWDznWTznHb3n0" TargetMode="External"/><Relationship Id="rId2" Type="http://schemas.openxmlformats.org/officeDocument/2006/relationships/notesMaster" Target="../notesMasters/notesMaster1.xml"/><Relationship Id="rId1" Type="http://schemas.openxmlformats.org/officeDocument/2006/relationships/slide" Target="../slides/slide52.xml"/></Relationships>
</file>

<file path=ppt/notesSlides/_rels/notesSlide5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3.xml"/></Relationships>
</file>

<file path=ppt/notesSlides/_rels/notesSlide5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4.xml"/></Relationships>
</file>

<file path=ppt/notesSlides/_rels/notesSlide5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5.xml"/></Relationships>
</file>

<file path=ppt/notesSlides/_rels/notesSlide5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6.xml"/></Relationships>
</file>

<file path=ppt/notesSlides/_rels/notesSlide5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7.xml"/></Relationships>
</file>

<file path=ppt/notesSlides/_rels/notesSlide5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8.xml"/></Relationships>
</file>

<file path=ppt/notesSlides/_rels/notesSlide5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9.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0.xml"/></Relationships>
</file>

<file path=ppt/notesSlides/_rels/notesSlide61.xml.rels><?xml version="1.0" encoding="UTF-8" standalone="yes"?>
<Relationships xmlns="http://schemas.openxmlformats.org/package/2006/relationships"><Relationship Id="rId3" Type="http://schemas.openxmlformats.org/officeDocument/2006/relationships/hyperlink" Target="http://www.baidu.com/s?wd=%E5%86%85%E5%AD%98%E5%9C%B0%E5%9D%80&amp;tn=44039180_cpr&amp;fenlei=mv6quAkxTZn0IZRqIHckPjm4nH00T1dBuAndrH--nhDvuWP-uHcY0ZwV5Hcvrjm3rH6sPfKWUMw85HfYnjn4nH6sgvPsT6KdThsqpZwYTjCEQLGCpyw9Uz4Bmy-bIi4WUvYETgN-TLwGUv3EPHbkPHbsn1f" TargetMode="External"/><Relationship Id="rId2" Type="http://schemas.openxmlformats.org/officeDocument/2006/relationships/notesMaster" Target="../notesMasters/notesMaster1.xml"/><Relationship Id="rId1" Type="http://schemas.openxmlformats.org/officeDocument/2006/relationships/slide" Target="../slides/slide61.xml"/></Relationships>
</file>

<file path=ppt/notesSlides/_rels/notesSlide6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2.xml"/></Relationships>
</file>

<file path=ppt/notesSlides/_rels/notesSlide6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3.xml"/></Relationships>
</file>

<file path=ppt/notesSlides/_rels/notesSlide6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4.xml"/></Relationships>
</file>

<file path=ppt/notesSlides/_rels/notesSlide65.xml.rels><?xml version="1.0" encoding="UTF-8" standalone="yes"?>
<Relationships xmlns="http://schemas.openxmlformats.org/package/2006/relationships"><Relationship Id="rId3" Type="http://schemas.openxmlformats.org/officeDocument/2006/relationships/hyperlink" Target="http://msdn.microsoft.com/zh-cn/library/system.object(v=VS.80).aspx" TargetMode="External"/><Relationship Id="rId2" Type="http://schemas.openxmlformats.org/officeDocument/2006/relationships/notesMaster" Target="../notesMasters/notesMaster1.xml"/><Relationship Id="rId1" Type="http://schemas.openxmlformats.org/officeDocument/2006/relationships/slide" Target="../slides/slide65.xml"/></Relationships>
</file>

<file path=ppt/notesSlides/_rels/notesSlide6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6.xml"/></Relationships>
</file>

<file path=ppt/notesSlides/_rels/notesSlide6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7.xml"/></Relationships>
</file>

<file path=ppt/notesSlides/_rels/notesSlide6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8.xml"/></Relationships>
</file>

<file path=ppt/notesSlides/_rels/notesSlide6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9.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0.xml"/></Relationships>
</file>

<file path=ppt/notesSlides/_rels/notesSlide7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1.xml"/></Relationships>
</file>

<file path=ppt/notesSlides/_rels/notesSlide7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2.xml"/></Relationships>
</file>

<file path=ppt/notesSlides/_rels/notesSlide7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3.xml"/></Relationships>
</file>

<file path=ppt/notesSlides/_rels/notesSlide7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4.xml"/></Relationships>
</file>

<file path=ppt/notesSlides/_rels/notesSlide7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5.xml"/></Relationships>
</file>

<file path=ppt/notesSlides/_rels/notesSlide7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6.xml"/></Relationships>
</file>

<file path=ppt/notesSlides/_rels/notesSlide7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7.xml"/></Relationships>
</file>

<file path=ppt/notesSlides/_rels/notesSlide7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8.xml"/></Relationships>
</file>

<file path=ppt/notesSlides/_rels/notesSlide7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9.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0.xml"/></Relationships>
</file>

<file path=ppt/notesSlides/_rels/notesSlide8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1.xml"/></Relationships>
</file>

<file path=ppt/notesSlides/_rels/notesSlide8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2.xml"/></Relationships>
</file>

<file path=ppt/notesSlides/_rels/notesSlide8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3.xml"/></Relationships>
</file>

<file path=ppt/notesSlides/_rels/notesSlide8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4.xml"/></Relationships>
</file>

<file path=ppt/notesSlides/_rels/notesSlide8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5.xml"/></Relationships>
</file>

<file path=ppt/notesSlides/_rels/notesSlide8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6.xml"/></Relationships>
</file>

<file path=ppt/notesSlides/_rels/notesSlide8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7.xml"/></Relationships>
</file>

<file path=ppt/notesSlides/_rels/notesSlide8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8.xml"/></Relationships>
</file>

<file path=ppt/notesSlides/_rels/notesSlide8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0.xml"/></Relationships>
</file>

<file path=ppt/notesSlides/_rels/notesSlide9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1.xml"/></Relationships>
</file>

<file path=ppt/notesSlides/_rels/notesSlide9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2.xml"/></Relationships>
</file>

<file path=ppt/notesSlides/_rels/notesSlide9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3.xml"/></Relationships>
</file>

<file path=ppt/notesSlides/_rels/notesSlide9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4.xml"/></Relationships>
</file>

<file path=ppt/notesSlides/_rels/notesSlide9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5.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BE3B557-04D4-420F-B817-46ED8EED5460}" type="slidenum">
              <a:rPr lang="en-US" altLang="zh-CN" smtClean="0"/>
            </a:fld>
            <a:endParaRPr lang="en-US" altLang="zh-CN" smtClean="0"/>
          </a:p>
        </p:txBody>
      </p:sp>
      <p:sp>
        <p:nvSpPr>
          <p:cNvPr id="95235" name="Rectangle 2"/>
          <p:cNvSpPr>
            <a:spLocks noGrp="1" noRot="1" noChangeAspect="1" noChangeArrowheads="1" noTextEdit="1"/>
          </p:cNvSpPr>
          <p:nvPr>
            <p:ph type="sldImg"/>
          </p:nvPr>
        </p:nvSpPr>
        <p:spPr>
          <a:xfrm>
            <a:off x="1143000" y="685800"/>
            <a:ext cx="4572000" cy="3429000"/>
          </a:xfrm>
        </p:spPr>
      </p:sp>
      <p:sp>
        <p:nvSpPr>
          <p:cNvPr id="95236" name="Rectangle 3"/>
          <p:cNvSpPr>
            <a:spLocks noGrp="1" noChangeArrowheads="1"/>
          </p:cNvSpPr>
          <p:nvPr>
            <p:ph type="body" idx="1"/>
          </p:nvPr>
        </p:nvSpPr>
        <p:spPr>
          <a:xfrm>
            <a:off x="914400" y="43434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zh-CN"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9DCE216-EEA4-4443-A3B6-38DEE9373D8D}" type="slidenum">
              <a:rPr lang="en-US" altLang="zh-CN" smtClean="0"/>
            </a:fld>
            <a:endParaRPr lang="en-US" altLang="zh-CN" smtClean="0"/>
          </a:p>
        </p:txBody>
      </p:sp>
      <p:sp>
        <p:nvSpPr>
          <p:cNvPr id="99331" name="Rectangle 2"/>
          <p:cNvSpPr>
            <a:spLocks noGrp="1" noRot="1" noChangeAspect="1" noChangeArrowheads="1" noTextEdit="1"/>
          </p:cNvSpPr>
          <p:nvPr>
            <p:ph type="sldImg"/>
          </p:nvPr>
        </p:nvSpPr>
        <p:spPr>
          <a:xfrm>
            <a:off x="914400" y="514350"/>
            <a:ext cx="5029200" cy="3771900"/>
          </a:xfrm>
        </p:spPr>
      </p:sp>
      <p:sp>
        <p:nvSpPr>
          <p:cNvPr id="99332" name="Rectangle 3"/>
          <p:cNvSpPr>
            <a:spLocks noGrp="1" noChangeArrowheads="1"/>
          </p:cNvSpPr>
          <p:nvPr>
            <p:ph type="body" idx="1"/>
          </p:nvPr>
        </p:nvSpPr>
        <p:spPr>
          <a:xfrm>
            <a:off x="914400" y="45720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此幻灯片总结了计算、</a:t>
            </a:r>
            <a:r>
              <a:rPr lang="en-US" altLang="zh-CN" dirty="0" smtClean="0"/>
              <a:t>Internet </a:t>
            </a:r>
            <a:r>
              <a:rPr lang="zh-CN" altLang="en-US" dirty="0" smtClean="0"/>
              <a:t>和应用程序开发的演变过程，并就 </a:t>
            </a:r>
            <a:r>
              <a:rPr lang="en-US" altLang="zh-CN" dirty="0" smtClean="0"/>
              <a:t>.NET </a:t>
            </a:r>
            <a:r>
              <a:rPr lang="zh-CN" altLang="en-US" dirty="0" smtClean="0"/>
              <a:t>在这种演变方案中的应用前景进行了描述。</a:t>
            </a:r>
            <a:endParaRPr lang="zh-CN" altLang="en-US" dirty="0" smtClean="0"/>
          </a:p>
          <a:p>
            <a:pPr eaLnBrk="1" hangingPunct="1"/>
            <a:r>
              <a:rPr lang="zh-CN" altLang="en-US" dirty="0" smtClean="0"/>
              <a:t>计算的转变导致分布式计算的产生，这也是当前使用的计算形式。</a:t>
            </a:r>
            <a:endParaRPr lang="zh-CN" altLang="en-US" dirty="0" smtClean="0"/>
          </a:p>
          <a:p>
            <a:pPr eaLnBrk="1" hangingPunct="1"/>
            <a:r>
              <a:rPr lang="en-US" altLang="zh-CN" dirty="0" smtClean="0"/>
              <a:t>Internet </a:t>
            </a:r>
            <a:r>
              <a:rPr lang="zh-CN" altLang="en-US" dirty="0" smtClean="0"/>
              <a:t>的转变使得计算和通讯结合在一起。此外，</a:t>
            </a:r>
            <a:r>
              <a:rPr lang="en-US" altLang="zh-CN" dirty="0" smtClean="0"/>
              <a:t>Web </a:t>
            </a:r>
            <a:r>
              <a:rPr lang="zh-CN" altLang="en-US" dirty="0" smtClean="0"/>
              <a:t>站点现在变成了</a:t>
            </a:r>
            <a:r>
              <a:rPr lang="zh-CN" altLang="en-US" dirty="0" smtClean="0">
                <a:solidFill>
                  <a:srgbClr val="000000"/>
                </a:solidFill>
                <a:latin typeface="宋体" panose="02010600030101010101" pitchFamily="2" charset="-122"/>
              </a:rPr>
              <a:t>“</a:t>
            </a:r>
            <a:r>
              <a:rPr lang="zh-CN" altLang="en-US" dirty="0" smtClean="0"/>
              <a:t>组合体</a:t>
            </a:r>
            <a:r>
              <a:rPr lang="zh-CN" altLang="en-US" dirty="0" smtClean="0">
                <a:solidFill>
                  <a:srgbClr val="000000"/>
                </a:solidFill>
                <a:latin typeface="宋体" panose="02010600030101010101" pitchFamily="2" charset="-122"/>
              </a:rPr>
              <a:t>”</a:t>
            </a:r>
            <a:r>
              <a:rPr lang="zh-CN" altLang="en-US" dirty="0" smtClean="0"/>
              <a:t>，而不是从前的</a:t>
            </a:r>
            <a:r>
              <a:rPr lang="zh-CN" altLang="en-US" dirty="0" smtClean="0">
                <a:solidFill>
                  <a:srgbClr val="000000"/>
                </a:solidFill>
                <a:latin typeface="宋体" panose="02010600030101010101" pitchFamily="2" charset="-122"/>
              </a:rPr>
              <a:t>“</a:t>
            </a:r>
            <a:r>
              <a:rPr lang="zh-CN" altLang="en-US" dirty="0" smtClean="0"/>
              <a:t>孤岛</a:t>
            </a:r>
            <a:r>
              <a:rPr lang="zh-CN" altLang="en-US" dirty="0" smtClean="0">
                <a:solidFill>
                  <a:srgbClr val="000000"/>
                </a:solidFill>
                <a:latin typeface="宋体" panose="02010600030101010101" pitchFamily="2" charset="-122"/>
              </a:rPr>
              <a:t>”</a:t>
            </a:r>
            <a:r>
              <a:rPr lang="zh-CN" altLang="en-US" dirty="0" smtClean="0"/>
              <a:t>。站点、服务和设备将通过协作共同提供丰富的用户体验。</a:t>
            </a:r>
            <a:endParaRPr lang="zh-CN" altLang="en-US" dirty="0" smtClean="0"/>
          </a:p>
          <a:p>
            <a:pPr eaLnBrk="1" hangingPunct="1"/>
            <a:r>
              <a:rPr lang="zh-CN" altLang="en-US" dirty="0" smtClean="0"/>
              <a:t>应用程序开发的转变使软件成为用户可以预定的服务。此外，应用程序现在可以由任何人在任何位置使用。</a:t>
            </a:r>
            <a:endParaRPr lang="zh-CN" alt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DBAF2AD-5214-41EC-B8AC-813E48E97140}" type="slidenum">
              <a:rPr lang="en-US" altLang="zh-CN" smtClean="0"/>
            </a:fld>
            <a:endParaRPr lang="en-US" altLang="zh-CN" smtClean="0"/>
          </a:p>
        </p:txBody>
      </p:sp>
      <p:sp>
        <p:nvSpPr>
          <p:cNvPr id="96259" name="Rectangle 2"/>
          <p:cNvSpPr>
            <a:spLocks noGrp="1" noRot="1" noChangeAspect="1" noChangeArrowheads="1" noTextEdit="1"/>
          </p:cNvSpPr>
          <p:nvPr>
            <p:ph type="sldImg"/>
          </p:nvPr>
        </p:nvSpPr>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496460C0-049B-47FC-81A5-DA8D6BF29DAA}" type="slidenum">
              <a:rPr lang="en-US" altLang="zh-CN" smtClean="0"/>
            </a:fld>
            <a:endParaRPr lang="en-US" altLang="zh-CN" smtClean="0"/>
          </a:p>
        </p:txBody>
      </p:sp>
      <p:sp>
        <p:nvSpPr>
          <p:cNvPr id="100355" name="Rectangle 2"/>
          <p:cNvSpPr>
            <a:spLocks noGrp="1" noRot="1" noChangeAspect="1" noChangeArrowheads="1" noTextEdit="1"/>
          </p:cNvSpPr>
          <p:nvPr>
            <p:ph type="sldImg"/>
          </p:nvPr>
        </p:nvSpPr>
        <p:spPr>
          <a:xfrm>
            <a:off x="914400" y="514350"/>
            <a:ext cx="5029200" cy="3771900"/>
          </a:xfrm>
        </p:spPr>
      </p:sp>
      <p:sp>
        <p:nvSpPr>
          <p:cNvPr id="100356" name="Rectangle 3"/>
          <p:cNvSpPr>
            <a:spLocks noGrp="1" noChangeArrowheads="1"/>
          </p:cNvSpPr>
          <p:nvPr>
            <p:ph type="body" idx="1"/>
          </p:nvPr>
        </p:nvSpPr>
        <p:spPr>
          <a:xfrm>
            <a:off x="914400" y="45720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前面讨论了</a:t>
            </a:r>
            <a:r>
              <a:rPr lang="zh-CN" altLang="en-US" dirty="0" smtClean="0">
                <a:solidFill>
                  <a:srgbClr val="000000"/>
                </a:solidFill>
                <a:latin typeface="宋体" panose="02010600030101010101" pitchFamily="2" charset="-122"/>
              </a:rPr>
              <a:t>“</a:t>
            </a:r>
            <a:r>
              <a:rPr lang="zh-CN" altLang="en-US" dirty="0" smtClean="0"/>
              <a:t>分布式计算</a:t>
            </a:r>
            <a:r>
              <a:rPr lang="zh-CN" altLang="en-US" dirty="0" smtClean="0">
                <a:solidFill>
                  <a:srgbClr val="000000"/>
                </a:solidFill>
                <a:latin typeface="宋体" panose="02010600030101010101" pitchFamily="2" charset="-122"/>
              </a:rPr>
              <a:t>”</a:t>
            </a:r>
            <a:r>
              <a:rPr lang="zh-CN" altLang="en-US" dirty="0" smtClean="0"/>
              <a:t>的概念。现在，我们将探讨 </a:t>
            </a:r>
            <a:r>
              <a:rPr lang="en-US" altLang="zh-CN" dirty="0" smtClean="0"/>
              <a:t>.NET </a:t>
            </a:r>
            <a:r>
              <a:rPr lang="zh-CN" altLang="en-US" dirty="0" smtClean="0"/>
              <a:t>如何将分布式计算的概念又向前推进了一步。</a:t>
            </a:r>
            <a:r>
              <a:rPr lang="en-US" altLang="zh-CN" dirty="0" smtClean="0"/>
              <a:t>Internet </a:t>
            </a:r>
            <a:r>
              <a:rPr lang="zh-CN" altLang="en-US" dirty="0" smtClean="0"/>
              <a:t>仍处于中心处置，但它的周围部署了各种设备（与 </a:t>
            </a:r>
            <a:r>
              <a:rPr lang="en-US" altLang="zh-CN" dirty="0" smtClean="0"/>
              <a:t>.NET </a:t>
            </a:r>
            <a:r>
              <a:rPr lang="zh-CN" altLang="en-US" dirty="0" smtClean="0"/>
              <a:t>兼容的设备），而不仅仅是 </a:t>
            </a:r>
            <a:r>
              <a:rPr lang="en-US" altLang="zh-CN" dirty="0" smtClean="0"/>
              <a:t>PC</a:t>
            </a:r>
            <a:r>
              <a:rPr lang="zh-CN" altLang="en-US" dirty="0" smtClean="0"/>
              <a:t>。这样，可以随时随地通过这些设备来访问数据。</a:t>
            </a:r>
            <a:endParaRPr lang="zh-CN" altLang="en-US" dirty="0" smtClean="0"/>
          </a:p>
          <a:p>
            <a:pPr eaLnBrk="1" hangingPunct="1"/>
            <a:r>
              <a:rPr lang="zh-CN" altLang="en-US" dirty="0" smtClean="0"/>
              <a:t>讨论在当前 </a:t>
            </a:r>
            <a:r>
              <a:rPr lang="en-US" altLang="zh-CN" dirty="0" smtClean="0"/>
              <a:t>Internet </a:t>
            </a:r>
            <a:r>
              <a:rPr lang="zh-CN" altLang="en-US" dirty="0" smtClean="0"/>
              <a:t>方案中存在的难题时，我们曾提到，用户需要个人信息空间，通过它，用户可以在家中或途中访问存储在办公室的信息，或者以相同方式从任何位置访问存储在家中的信息。</a:t>
            </a:r>
            <a:endParaRPr lang="zh-CN" altLang="en-US" dirty="0" smtClean="0"/>
          </a:p>
          <a:p>
            <a:pPr eaLnBrk="1" hangingPunct="1"/>
            <a:endParaRPr lang="zh-CN" altLang="en-US" dirty="0" smtClean="0"/>
          </a:p>
          <a:p>
            <a:pPr eaLnBrk="1" hangingPunct="1"/>
            <a:r>
              <a:rPr lang="zh-CN" altLang="en-US" dirty="0" smtClean="0"/>
              <a:t>因此，通过 </a:t>
            </a:r>
            <a:r>
              <a:rPr lang="en-US" altLang="zh-CN" dirty="0" smtClean="0"/>
              <a:t>.NET</a:t>
            </a:r>
            <a:r>
              <a:rPr lang="zh-CN" altLang="en-US" dirty="0" smtClean="0"/>
              <a:t>，可以将用户数据存放到网络上，随时随地地访问该数据。这是一种全新的平台，完全以 </a:t>
            </a:r>
            <a:r>
              <a:rPr lang="en-US" altLang="zh-CN" dirty="0" smtClean="0"/>
              <a:t>Internet </a:t>
            </a:r>
            <a:r>
              <a:rPr lang="zh-CN" altLang="en-US" dirty="0" smtClean="0"/>
              <a:t>为中心。以这种模式创建的应用程序可以通过任何浏览器在任何设备上进行访问。这种应用程序可以最充分且最优地利用 </a:t>
            </a:r>
            <a:r>
              <a:rPr lang="en-US" altLang="zh-CN" dirty="0" smtClean="0"/>
              <a:t>Internet </a:t>
            </a:r>
            <a:r>
              <a:rPr lang="zh-CN" altLang="en-US" dirty="0" smtClean="0"/>
              <a:t>的功能。除了幻灯片上例举的设备外，还可以通过与 </a:t>
            </a:r>
            <a:r>
              <a:rPr lang="en-US" altLang="zh-CN" dirty="0" smtClean="0"/>
              <a:t>.NET </a:t>
            </a:r>
            <a:r>
              <a:rPr lang="zh-CN" altLang="en-US" dirty="0" smtClean="0"/>
              <a:t>兼容的任何其他设备来访问数据。</a:t>
            </a:r>
            <a:endParaRPr lang="zh-CN" alt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E7519FB-3EFD-46B3-B668-F08B1467E80F}" type="slidenum">
              <a:rPr lang="en-US" altLang="zh-CN" smtClean="0"/>
            </a:fld>
            <a:endParaRPr lang="en-US" altLang="zh-CN" smtClean="0"/>
          </a:p>
        </p:txBody>
      </p:sp>
      <p:sp>
        <p:nvSpPr>
          <p:cNvPr id="107523" name="Rectangle 2"/>
          <p:cNvSpPr>
            <a:spLocks noGrp="1" noRot="1" noChangeAspect="1" noChangeArrowheads="1" noTextEdit="1"/>
          </p:cNvSpPr>
          <p:nvPr>
            <p:ph type="sldImg"/>
          </p:nvPr>
        </p:nvSpPr>
        <p:spPr/>
      </p:sp>
      <p:sp>
        <p:nvSpPr>
          <p:cNvPr id="10752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RIA</a:t>
            </a:r>
            <a:r>
              <a:rPr lang="zh-CN" altLang="en-US" dirty="0" smtClean="0"/>
              <a:t>是</a:t>
            </a:r>
            <a:r>
              <a:rPr lang="en-US" altLang="zh-CN" dirty="0" smtClean="0"/>
              <a:t>Rich Internet Applications</a:t>
            </a:r>
            <a:r>
              <a:rPr lang="zh-CN" altLang="en-US" dirty="0" smtClean="0"/>
              <a:t>的缩写。</a:t>
            </a:r>
            <a:r>
              <a:rPr lang="en-US" altLang="zh-CN" dirty="0" smtClean="0"/>
              <a:t>RIA</a:t>
            </a:r>
            <a:r>
              <a:rPr lang="zh-CN" altLang="en-US" dirty="0" smtClean="0"/>
              <a:t>技术提供了比</a:t>
            </a:r>
            <a:r>
              <a:rPr lang="en-US" altLang="zh-CN" dirty="0" smtClean="0"/>
              <a:t>HTML</a:t>
            </a:r>
            <a:r>
              <a:rPr lang="zh-CN" altLang="en-US" dirty="0" smtClean="0"/>
              <a:t>更为丰富的界面表现元素，密集、响应速度快和图形丰富的</a:t>
            </a:r>
            <a:r>
              <a:rPr lang="zh-CN" altLang="en-US" b="1" dirty="0" smtClean="0"/>
              <a:t>页面元素</a:t>
            </a:r>
            <a:r>
              <a:rPr lang="zh-CN" altLang="en-US" dirty="0" smtClean="0"/>
              <a:t>与数据模型结合在一起，</a:t>
            </a:r>
            <a:endParaRPr lang="zh-CN" altLang="en-US" dirty="0" smtClean="0"/>
          </a:p>
          <a:p>
            <a:pPr eaLnBrk="1" hangingPunct="1"/>
            <a:r>
              <a:rPr lang="zh-CN" altLang="en-US" dirty="0" smtClean="0"/>
              <a:t>为用户提供好的</a:t>
            </a:r>
            <a:r>
              <a:rPr lang="zh-CN" altLang="en-US" b="1" dirty="0" smtClean="0"/>
              <a:t>使用体验。</a:t>
            </a:r>
            <a:endParaRPr lang="zh-CN" altLang="en-US" b="1" dirty="0"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94D2735-89D2-4F0C-83AF-A09134DBC66C}" type="slidenum">
              <a:rPr lang="en-US" altLang="zh-CN" smtClean="0"/>
            </a:fld>
            <a:endParaRPr lang="en-US" altLang="zh-CN" smtClean="0"/>
          </a:p>
        </p:txBody>
      </p:sp>
      <p:sp>
        <p:nvSpPr>
          <p:cNvPr id="101379" name="Rectangle 2"/>
          <p:cNvSpPr>
            <a:spLocks noGrp="1" noRot="1" noChangeAspect="1" noChangeArrowheads="1" noTextEdit="1"/>
          </p:cNvSpPr>
          <p:nvPr>
            <p:ph type="sldImg"/>
          </p:nvPr>
        </p:nvSpPr>
        <p:spPr>
          <a:xfrm>
            <a:off x="914400" y="514350"/>
            <a:ext cx="5029200" cy="3771900"/>
          </a:xfrm>
        </p:spPr>
      </p:sp>
      <p:sp>
        <p:nvSpPr>
          <p:cNvPr id="101380" name="备注占位符 1"/>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7</a:t>
            </a:r>
            <a:r>
              <a:rPr lang="zh-CN" altLang="en-US" dirty="0" smtClean="0"/>
              <a:t>月</a:t>
            </a:r>
            <a:r>
              <a:rPr lang="en-US" altLang="zh-CN" dirty="0" smtClean="0"/>
              <a:t>20</a:t>
            </a:r>
            <a:r>
              <a:rPr lang="zh-CN" altLang="en-US" dirty="0" smtClean="0"/>
              <a:t>日，</a:t>
            </a:r>
            <a:r>
              <a:rPr lang="en-US" altLang="zh-CN" dirty="0" smtClean="0"/>
              <a:t>IEEE</a:t>
            </a:r>
            <a:r>
              <a:rPr lang="zh-CN" altLang="en-US" dirty="0" smtClean="0"/>
              <a:t>发布</a:t>
            </a:r>
            <a:r>
              <a:rPr lang="en-US" altLang="zh-CN" dirty="0" smtClean="0"/>
              <a:t>2017</a:t>
            </a:r>
            <a:r>
              <a:rPr lang="zh-CN" altLang="en-US" dirty="0" smtClean="0"/>
              <a:t>年编程语言排行榜：</a:t>
            </a:r>
            <a:r>
              <a:rPr lang="en-US" altLang="zh-CN" dirty="0" smtClean="0"/>
              <a:t>Python</a:t>
            </a:r>
            <a:r>
              <a:rPr lang="zh-CN" altLang="en-US" dirty="0" smtClean="0"/>
              <a:t>高居首位。</a:t>
            </a:r>
            <a:endParaRPr lang="en-US" altLang="zh-CN" dirty="0" smtClean="0"/>
          </a:p>
          <a:p>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英</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[ˈ</a:t>
            </a:r>
            <a:r>
              <a:rPr lang="en-US" altLang="zh-CN" sz="1200" b="0" i="0" kern="1200" dirty="0" err="1" smtClean="0">
                <a:solidFill>
                  <a:schemeClr val="tx1"/>
                </a:solidFill>
                <a:effectLst/>
                <a:latin typeface="Arial" panose="020B0604020202020204" pitchFamily="34" charset="0"/>
                <a:ea typeface="宋体" panose="02010600030101010101" pitchFamily="2" charset="-122"/>
                <a:cs typeface="+mn-cs"/>
              </a:rPr>
              <a:t>aɪfəl</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埃菲尔   </a:t>
            </a:r>
            <a:r>
              <a:rPr lang="en-US" altLang="zh-CN" sz="1200" b="0" i="0" kern="1200" dirty="0" smtClean="0">
                <a:solidFill>
                  <a:schemeClr val="tx1"/>
                </a:solidFill>
                <a:effectLst/>
                <a:latin typeface="Arial" panose="020B0604020202020204" pitchFamily="34" charset="0"/>
                <a:ea typeface="宋体" panose="02010600030101010101" pitchFamily="2" charset="-122"/>
                <a:cs typeface="+mn-cs"/>
              </a:rPr>
              <a:t>ADA</a:t>
            </a:r>
            <a:r>
              <a:rPr lang="zh-CN" altLang="en-US" sz="1200" b="0" i="0" kern="1200" dirty="0" smtClean="0">
                <a:solidFill>
                  <a:schemeClr val="tx1"/>
                </a:solidFill>
                <a:effectLst/>
                <a:latin typeface="Arial" panose="020B0604020202020204" pitchFamily="34" charset="0"/>
                <a:ea typeface="宋体" panose="02010600030101010101" pitchFamily="2" charset="-122"/>
                <a:cs typeface="+mn-cs"/>
              </a:rPr>
              <a:t>被誉为第四代计算机语言的成功代表</a:t>
            </a:r>
            <a:endParaRPr lang="zh-CN" alt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Framework </a:t>
            </a:r>
            <a:r>
              <a:rPr lang="zh-CN" altLang="en-US"/>
              <a:t>包含两个主要的组件：公共语言运行时</a:t>
            </a:r>
            <a:r>
              <a:rPr lang="en-US" altLang="zh-CN"/>
              <a:t>clr</a:t>
            </a:r>
            <a:r>
              <a:rPr lang="zh-CN" altLang="en-US"/>
              <a:t>，类库</a:t>
            </a:r>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pPr marL="285750" lvl="0" indent="-285750" algn="l">
              <a:buFont typeface="Arial" panose="020B0604020202020204" pitchFamily="34" charset="0"/>
              <a:buChar char="•"/>
            </a:pPr>
            <a:r>
              <a:rPr lang="zh-CN" altLang="en-US">
                <a:sym typeface="+mn-ea"/>
              </a:rPr>
              <a:t>CLR 是 Microsoft 对公共语言基础结构 (CLI) 国际标准的实现。 </a:t>
            </a:r>
            <a:endParaRPr lang="zh-CN" altLang="en-US"/>
          </a:p>
          <a:p>
            <a:pPr marL="285750" lvl="0" indent="-285750" algn="l">
              <a:buFont typeface="Arial" panose="020B0604020202020204" pitchFamily="34" charset="0"/>
              <a:buChar char="•"/>
            </a:pPr>
            <a:r>
              <a:rPr lang="zh-CN" altLang="en-US">
                <a:sym typeface="+mn-ea"/>
              </a:rPr>
              <a:t>CLI 是创建执行和开发环境的基础，语言和库可以在其中无缝地协同工作。</a:t>
            </a:r>
            <a:endParaRPr lang="zh-CN" altLang="en-US">
              <a:sym typeface="+mn-ea"/>
            </a:endParaRPr>
          </a:p>
          <a:p>
            <a:pPr marL="285750" lvl="0" indent="-285750" algn="l">
              <a:buFont typeface="Arial" panose="020B0604020202020204" pitchFamily="34" charset="0"/>
              <a:buChar char="•"/>
            </a:pPr>
            <a:r>
              <a:rPr lang="zh-CN" altLang="en-US"/>
              <a:t> IL 代码和资源（如位图和字符串）存储在扩展名通常为 .dll 的程序集中。</a:t>
            </a:r>
            <a:endParaRPr lang="zh-CN" altLang="en-US"/>
          </a:p>
          <a:p>
            <a:pPr marL="285750" lvl="0" indent="-285750" algn="l">
              <a:buFont typeface="Arial" panose="020B0604020202020204" pitchFamily="34" charset="0"/>
              <a:buChar char="•"/>
            </a:pPr>
            <a:r>
              <a:rPr lang="zh-CN" altLang="en-US"/>
              <a:t>CLR 可提供其他与自动垃圾回收、异常处理和资源管理相关的服务。 CLR 执行的代码有时称为“托管代码”。</a:t>
            </a:r>
            <a:endParaRPr lang="zh-CN" altLang="en-US"/>
          </a:p>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FF44AFD6-98D8-4837-B03E-29E7E73ECEE3}" type="slidenum">
              <a:rPr lang="en-US" altLang="zh-CN" smtClean="0"/>
            </a:fld>
            <a:endParaRPr lang="en-US" altLang="zh-CN" smtClean="0"/>
          </a:p>
        </p:txBody>
      </p:sp>
      <p:sp>
        <p:nvSpPr>
          <p:cNvPr id="102403" name="Rectangle 2"/>
          <p:cNvSpPr>
            <a:spLocks noGrp="1" noRot="1" noChangeAspect="1" noChangeArrowheads="1" noTextEdit="1"/>
          </p:cNvSpPr>
          <p:nvPr>
            <p:ph type="sldImg"/>
          </p:nvPr>
        </p:nvSpPr>
        <p:spPr/>
      </p:sp>
      <p:sp>
        <p:nvSpPr>
          <p:cNvPr id="10240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u="sng" dirty="0" smtClean="0"/>
              <a:t>CTS = Common Type System</a:t>
            </a:r>
            <a:r>
              <a:rPr lang="zh-CN" altLang="en-US" b="1" u="sng" dirty="0" smtClean="0"/>
              <a:t>（通用类型系统）。</a:t>
            </a:r>
            <a:r>
              <a:rPr lang="zh-CN" altLang="en-US" dirty="0" smtClean="0"/>
              <a:t> </a:t>
            </a:r>
            <a:endParaRPr lang="zh-CN" altLang="en-US" dirty="0" smtClean="0"/>
          </a:p>
          <a:p>
            <a:pPr eaLnBrk="1" hangingPunct="1"/>
            <a:r>
              <a:rPr lang="en-US" altLang="zh-CN" b="1" u="sng" dirty="0" smtClean="0"/>
              <a:t>CLS = Common Language Specification</a:t>
            </a:r>
            <a:r>
              <a:rPr lang="zh-CN" altLang="en-US" b="1" u="sng" dirty="0" smtClean="0"/>
              <a:t>（通用语言规范）。</a:t>
            </a:r>
            <a:r>
              <a:rPr lang="zh-CN" altLang="en-US" dirty="0" smtClean="0"/>
              <a:t> </a:t>
            </a:r>
            <a:endParaRPr lang="en-US" altLang="zh-CN" dirty="0" smtClean="0"/>
          </a:p>
          <a:p>
            <a:pPr eaLnBrk="1" hangingPunct="1"/>
            <a:r>
              <a:rPr lang="zh-CN" altLang="en-US" dirty="0" smtClean="0"/>
              <a:t>基本框架类（</a:t>
            </a:r>
            <a:r>
              <a:rPr lang="en-US" altLang="zh-CN" dirty="0" smtClean="0"/>
              <a:t>Framework Class Library</a:t>
            </a:r>
            <a:r>
              <a:rPr lang="zh-CN" altLang="en-US" dirty="0" smtClean="0"/>
              <a:t>，</a:t>
            </a:r>
            <a:r>
              <a:rPr lang="en-US" altLang="zh-CN" dirty="0" smtClean="0"/>
              <a:t>FCL</a:t>
            </a:r>
            <a:r>
              <a:rPr lang="zh-CN" altLang="en-US" dirty="0" smtClean="0"/>
              <a:t>）。包括通用基础类、集合类、线程和同步类、</a:t>
            </a:r>
            <a:r>
              <a:rPr lang="en-US" altLang="zh-CN" dirty="0" smtClean="0"/>
              <a:t>XML</a:t>
            </a:r>
            <a:r>
              <a:rPr lang="zh-CN" altLang="en-US" dirty="0" smtClean="0"/>
              <a:t>类</a:t>
            </a:r>
            <a:endParaRPr lang="en-US" altLang="zh-CN" dirty="0" smtClean="0"/>
          </a:p>
          <a:p>
            <a:pPr eaLnBrk="1" hangingPunct="1"/>
            <a:r>
              <a:rPr lang="en-US" altLang="zh-CN" dirty="0" smtClean="0"/>
              <a:t>1</a:t>
            </a:r>
            <a:r>
              <a:rPr lang="zh-CN" altLang="en-US" dirty="0" smtClean="0"/>
              <a:t>）</a:t>
            </a:r>
            <a:r>
              <a:rPr lang="zh-CN" altLang="en-US" u="sng" dirty="0" smtClean="0"/>
              <a:t>基础类型</a:t>
            </a:r>
            <a:r>
              <a:rPr lang="zh-CN" altLang="en-US" dirty="0" smtClean="0"/>
              <a:t>。</a:t>
            </a:r>
            <a:r>
              <a:rPr lang="en-US" altLang="zh-CN" dirty="0" smtClean="0"/>
              <a:t>【</a:t>
            </a:r>
            <a:r>
              <a:rPr lang="zh-CN" altLang="en-US" dirty="0" smtClean="0"/>
              <a:t>整数、实数、字符串等类型定义</a:t>
            </a:r>
            <a:r>
              <a:rPr lang="en-US" altLang="zh-CN" dirty="0" smtClean="0"/>
              <a:t>】</a:t>
            </a:r>
            <a:br>
              <a:rPr lang="en-US" altLang="zh-CN" dirty="0" smtClean="0"/>
            </a:br>
            <a:r>
              <a:rPr lang="en-US" altLang="zh-CN" dirty="0" smtClean="0"/>
              <a:t>2</a:t>
            </a:r>
            <a:r>
              <a:rPr lang="zh-CN" altLang="en-US" dirty="0" smtClean="0"/>
              <a:t>）</a:t>
            </a:r>
            <a:r>
              <a:rPr lang="zh-CN" altLang="en-US" u="sng" dirty="0" smtClean="0"/>
              <a:t>数据结构封装</a:t>
            </a:r>
            <a:r>
              <a:rPr lang="zh-CN" altLang="en-US" dirty="0" smtClean="0"/>
              <a:t>。</a:t>
            </a:r>
            <a:r>
              <a:rPr lang="en-US" altLang="zh-CN" dirty="0" smtClean="0"/>
              <a:t>【</a:t>
            </a:r>
            <a:r>
              <a:rPr lang="zh-CN" altLang="en-US" dirty="0" smtClean="0"/>
              <a:t>集合、链表、队列、堆栈等数据类型</a:t>
            </a:r>
            <a:r>
              <a:rPr lang="en-US" altLang="zh-CN" dirty="0" smtClean="0"/>
              <a:t>】</a:t>
            </a:r>
            <a:br>
              <a:rPr lang="en-US" altLang="zh-CN" dirty="0" smtClean="0"/>
            </a:br>
            <a:r>
              <a:rPr lang="en-US" altLang="zh-CN" dirty="0" smtClean="0"/>
              <a:t>3</a:t>
            </a:r>
            <a:r>
              <a:rPr lang="zh-CN" altLang="en-US" dirty="0" smtClean="0"/>
              <a:t>）</a:t>
            </a:r>
            <a:r>
              <a:rPr lang="en-US" altLang="zh-CN" u="sng" dirty="0" smtClean="0"/>
              <a:t>Windows</a:t>
            </a:r>
            <a:r>
              <a:rPr lang="zh-CN" altLang="en-US" u="sng" dirty="0" smtClean="0"/>
              <a:t>和</a:t>
            </a:r>
            <a:r>
              <a:rPr lang="en-US" altLang="zh-CN" u="sng" dirty="0" smtClean="0"/>
              <a:t>Web</a:t>
            </a:r>
            <a:r>
              <a:rPr lang="zh-CN" altLang="en-US" u="sng" dirty="0" smtClean="0"/>
              <a:t>等界面要素</a:t>
            </a:r>
            <a:r>
              <a:rPr lang="zh-CN" altLang="en-US" dirty="0" smtClean="0"/>
              <a:t>。</a:t>
            </a:r>
            <a:r>
              <a:rPr lang="en-US" altLang="zh-CN" dirty="0" smtClean="0"/>
              <a:t>【</a:t>
            </a:r>
            <a:r>
              <a:rPr lang="zh-CN" altLang="en-US" dirty="0" smtClean="0"/>
              <a:t>主要是按钮、标签、文本框、菜单等可视化控件</a:t>
            </a:r>
            <a:r>
              <a:rPr lang="en-US" altLang="zh-CN" dirty="0" smtClean="0"/>
              <a:t>】</a:t>
            </a:r>
            <a:br>
              <a:rPr lang="en-US" altLang="zh-CN" dirty="0" smtClean="0"/>
            </a:br>
            <a:r>
              <a:rPr lang="en-US" altLang="zh-CN" dirty="0" smtClean="0"/>
              <a:t>4</a:t>
            </a:r>
            <a:r>
              <a:rPr lang="zh-CN" altLang="en-US" dirty="0" smtClean="0"/>
              <a:t>）</a:t>
            </a:r>
            <a:r>
              <a:rPr lang="en-US" altLang="zh-CN" u="sng" dirty="0" smtClean="0"/>
              <a:t>Web Service</a:t>
            </a:r>
            <a:r>
              <a:rPr lang="zh-CN" altLang="en-US" u="sng" dirty="0" smtClean="0"/>
              <a:t>要素</a:t>
            </a:r>
            <a:r>
              <a:rPr lang="zh-CN" altLang="en-US" dirty="0" smtClean="0"/>
              <a:t>。</a:t>
            </a:r>
            <a:r>
              <a:rPr lang="en-US" altLang="zh-CN" dirty="0" smtClean="0"/>
              <a:t>【</a:t>
            </a:r>
            <a:r>
              <a:rPr lang="zh-CN" altLang="en-US" dirty="0" smtClean="0"/>
              <a:t>用于</a:t>
            </a:r>
            <a:r>
              <a:rPr lang="en-US" altLang="zh-CN" dirty="0" smtClean="0"/>
              <a:t>Web</a:t>
            </a:r>
            <a:r>
              <a:rPr lang="zh-CN" altLang="en-US" dirty="0" smtClean="0"/>
              <a:t>服务的定义、描述、配置、解析等</a:t>
            </a:r>
            <a:r>
              <a:rPr lang="en-US" altLang="zh-CN" dirty="0" smtClean="0"/>
              <a:t>】</a:t>
            </a:r>
            <a:br>
              <a:rPr lang="en-US" altLang="zh-CN" dirty="0" smtClean="0"/>
            </a:br>
            <a:r>
              <a:rPr lang="en-US" altLang="zh-CN" dirty="0" smtClean="0"/>
              <a:t>5</a:t>
            </a:r>
            <a:r>
              <a:rPr lang="zh-CN" altLang="en-US" dirty="0" smtClean="0"/>
              <a:t>）</a:t>
            </a:r>
            <a:r>
              <a:rPr lang="en-US" altLang="zh-CN" u="sng" dirty="0" smtClean="0"/>
              <a:t>XML</a:t>
            </a:r>
            <a:r>
              <a:rPr lang="zh-CN" altLang="en-US" u="sng" dirty="0" smtClean="0"/>
              <a:t>文档处理</a:t>
            </a:r>
            <a:r>
              <a:rPr lang="zh-CN" altLang="en-US" dirty="0" smtClean="0"/>
              <a:t>。</a:t>
            </a:r>
            <a:r>
              <a:rPr lang="en-US" altLang="zh-CN" dirty="0" smtClean="0"/>
              <a:t>【</a:t>
            </a:r>
            <a:r>
              <a:rPr lang="zh-CN" altLang="en-US" dirty="0" smtClean="0"/>
              <a:t>如</a:t>
            </a:r>
            <a:r>
              <a:rPr lang="en-US" altLang="zh-CN" dirty="0" smtClean="0"/>
              <a:t>XML</a:t>
            </a:r>
            <a:r>
              <a:rPr lang="zh-CN" altLang="en-US" dirty="0" smtClean="0"/>
              <a:t>文件、属性、元素、节点、读写器、解析器等类型</a:t>
            </a:r>
            <a:r>
              <a:rPr lang="en-US" altLang="zh-CN" dirty="0" smtClean="0"/>
              <a:t>】</a:t>
            </a:r>
            <a:br>
              <a:rPr lang="en-US" altLang="zh-CN" dirty="0" smtClean="0"/>
            </a:br>
            <a:r>
              <a:rPr lang="en-US" altLang="zh-CN" dirty="0" smtClean="0"/>
              <a:t>6</a:t>
            </a:r>
            <a:r>
              <a:rPr lang="zh-CN" altLang="en-US" dirty="0" smtClean="0"/>
              <a:t>）</a:t>
            </a:r>
            <a:r>
              <a:rPr lang="zh-CN" altLang="en-US" u="sng" dirty="0" smtClean="0"/>
              <a:t>文件的输入输出</a:t>
            </a:r>
            <a:r>
              <a:rPr lang="zh-CN" altLang="en-US" dirty="0" smtClean="0"/>
              <a:t>。</a:t>
            </a:r>
            <a:r>
              <a:rPr lang="en-US" altLang="zh-CN" dirty="0" smtClean="0"/>
              <a:t>【</a:t>
            </a:r>
            <a:r>
              <a:rPr lang="zh-CN" altLang="en-US" dirty="0" smtClean="0"/>
              <a:t>如驱动器、目录、文件、流、读写器等类型</a:t>
            </a:r>
            <a:r>
              <a:rPr lang="en-US" altLang="zh-CN" dirty="0" smtClean="0"/>
              <a:t>】</a:t>
            </a:r>
            <a:br>
              <a:rPr lang="en-US" altLang="zh-CN" dirty="0" smtClean="0"/>
            </a:br>
            <a:r>
              <a:rPr lang="en-US" altLang="zh-CN" dirty="0" smtClean="0"/>
              <a:t>7</a:t>
            </a:r>
            <a:r>
              <a:rPr lang="zh-CN" altLang="en-US" dirty="0" smtClean="0"/>
              <a:t>）</a:t>
            </a:r>
            <a:r>
              <a:rPr lang="zh-CN" altLang="en-US" u="sng" dirty="0" smtClean="0"/>
              <a:t>数据访问</a:t>
            </a:r>
            <a:r>
              <a:rPr lang="zh-CN" altLang="en-US" dirty="0" smtClean="0"/>
              <a:t>。</a:t>
            </a:r>
            <a:r>
              <a:rPr lang="en-US" altLang="zh-CN" dirty="0" smtClean="0"/>
              <a:t>【</a:t>
            </a:r>
            <a:r>
              <a:rPr lang="zh-CN" altLang="en-US" dirty="0" smtClean="0"/>
              <a:t>如数据连接、数据命令、数据集、数据表、记录等类型</a:t>
            </a:r>
            <a:r>
              <a:rPr lang="en-US" altLang="zh-CN" dirty="0" smtClean="0"/>
              <a:t>】</a:t>
            </a:r>
            <a:br>
              <a:rPr lang="en-US" altLang="zh-CN" dirty="0" smtClean="0"/>
            </a:br>
            <a:r>
              <a:rPr lang="en-US" altLang="zh-CN" dirty="0" smtClean="0"/>
              <a:t>8</a:t>
            </a:r>
            <a:r>
              <a:rPr lang="zh-CN" altLang="en-US" dirty="0" smtClean="0"/>
              <a:t>）</a:t>
            </a:r>
            <a:r>
              <a:rPr lang="zh-CN" altLang="en-US" u="sng" dirty="0" smtClean="0"/>
              <a:t>网络通信</a:t>
            </a:r>
            <a:r>
              <a:rPr lang="zh-CN" altLang="en-US" dirty="0" smtClean="0"/>
              <a:t>。</a:t>
            </a:r>
            <a:r>
              <a:rPr lang="en-US" altLang="zh-CN" dirty="0" smtClean="0"/>
              <a:t>【</a:t>
            </a:r>
            <a:r>
              <a:rPr lang="zh-CN" altLang="en-US" dirty="0" smtClean="0"/>
              <a:t>如主机、管道、套接字、消息等类型</a:t>
            </a:r>
            <a:r>
              <a:rPr lang="en-US" altLang="zh-CN" dirty="0" smtClean="0"/>
              <a:t>】</a:t>
            </a:r>
            <a:br>
              <a:rPr lang="en-US" altLang="zh-CN" dirty="0" smtClean="0"/>
            </a:br>
            <a:r>
              <a:rPr lang="en-US" altLang="zh-CN" dirty="0" smtClean="0"/>
              <a:t>9</a:t>
            </a:r>
            <a:r>
              <a:rPr lang="zh-CN" altLang="en-US" dirty="0" smtClean="0"/>
              <a:t>）</a:t>
            </a:r>
            <a:r>
              <a:rPr lang="zh-CN" altLang="en-US" u="sng" dirty="0" smtClean="0"/>
              <a:t>异常处理</a:t>
            </a:r>
            <a:r>
              <a:rPr lang="zh-CN" altLang="en-US" dirty="0" smtClean="0"/>
              <a:t>。</a:t>
            </a:r>
            <a:r>
              <a:rPr lang="en-US" altLang="zh-CN" dirty="0" smtClean="0"/>
              <a:t>【</a:t>
            </a:r>
            <a:r>
              <a:rPr lang="zh-CN" altLang="en-US" dirty="0" smtClean="0"/>
              <a:t>用于处理系统和应用程序所引发的各种异常</a:t>
            </a:r>
            <a:r>
              <a:rPr lang="en-US" altLang="zh-CN" dirty="0" smtClean="0"/>
              <a:t>】</a:t>
            </a:r>
            <a:br>
              <a:rPr lang="en-US" altLang="zh-CN" dirty="0" smtClean="0"/>
            </a:br>
            <a:r>
              <a:rPr lang="en-US" altLang="zh-CN" dirty="0" smtClean="0"/>
              <a:t>9</a:t>
            </a:r>
            <a:r>
              <a:rPr lang="zh-CN" altLang="en-US" dirty="0" smtClean="0"/>
              <a:t>）</a:t>
            </a:r>
            <a:r>
              <a:rPr lang="zh-CN" altLang="en-US" u="sng" dirty="0" smtClean="0"/>
              <a:t>类型反射</a:t>
            </a:r>
            <a:r>
              <a:rPr lang="zh-CN" altLang="en-US" dirty="0" smtClean="0"/>
              <a:t>。</a:t>
            </a:r>
            <a:r>
              <a:rPr lang="en-US" altLang="zh-CN" dirty="0" smtClean="0"/>
              <a:t>【</a:t>
            </a:r>
            <a:r>
              <a:rPr lang="zh-CN" altLang="en-US" dirty="0" smtClean="0"/>
              <a:t>用于获取程序集、对象、方法属性、字段等目标的元数据信息类型</a:t>
            </a:r>
            <a:r>
              <a:rPr lang="en-US" altLang="zh-CN" dirty="0" smtClean="0"/>
              <a:t>】</a:t>
            </a:r>
            <a:br>
              <a:rPr lang="en-US" altLang="zh-CN" dirty="0" smtClean="0"/>
            </a:br>
            <a:r>
              <a:rPr lang="en-US" altLang="zh-CN" dirty="0" smtClean="0"/>
              <a:t>10</a:t>
            </a:r>
            <a:r>
              <a:rPr lang="zh-CN" altLang="en-US" dirty="0" smtClean="0"/>
              <a:t>）</a:t>
            </a:r>
            <a:r>
              <a:rPr lang="zh-CN" altLang="en-US" u="sng" dirty="0" smtClean="0"/>
              <a:t>用于应用程序管理、操作系统功能封装、安全性控制等其他方面的类型</a:t>
            </a:r>
            <a:r>
              <a:rPr lang="zh-CN" altLang="en-US" dirty="0" smtClean="0"/>
              <a:t>。</a:t>
            </a:r>
            <a:endParaRPr lang="zh-CN" altLang="en-US" dirty="0" smtClean="0"/>
          </a:p>
          <a:p>
            <a:pPr eaLnBrk="1" hangingPunct="1"/>
            <a:endParaRPr lang="zh-CN" alt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class Class3</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 </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static</a:t>
            </a:r>
            <a:r>
              <a:rPr lang="en-US" altLang="zh-CN" dirty="0" smtClean="0"/>
              <a:t> </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void Main()</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 </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Assembly </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asm</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r>
              <a:rPr lang="en-US" altLang="zh-CN" dirty="0" smtClean="0"/>
              <a:t>= </a:t>
            </a:r>
            <a:r>
              <a:rPr lang="en-US" altLang="zh-CN" dirty="0" err="1" smtClean="0"/>
              <a:t>Assembly.LoadFrom</a:t>
            </a:r>
            <a:r>
              <a:rPr lang="en-US" altLang="zh-CN" dirty="0" smtClean="0"/>
              <a:t>(</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@"C:\Users\</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lenovo</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\Documents\visual studio 2010\Projects\</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Reflection_test</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\ConsoleApplication1\bin\Debug\MyClass.exe"</a:t>
            </a:r>
            <a:r>
              <a:rPr lang="en-US" altLang="zh-CN" dirty="0" smtClean="0"/>
              <a:t>); </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加载指定的程序集</a:t>
            </a:r>
            <a:r>
              <a:rPr lang="zh-CN" altLang="en-US" dirty="0" smtClean="0"/>
              <a:t> </a:t>
            </a:r>
            <a:endParaRPr lang="en-US" altLang="zh-CN" dirty="0" smtClean="0"/>
          </a:p>
          <a:p>
            <a:r>
              <a:rPr lang="en-US" altLang="zh-CN" dirty="0" smtClean="0"/>
              <a:t>Type[] </a:t>
            </a:r>
            <a:r>
              <a:rPr lang="en-US" altLang="zh-CN" dirty="0" err="1" smtClean="0"/>
              <a:t>alltype</a:t>
            </a:r>
            <a:r>
              <a:rPr lang="en-US" altLang="zh-CN" dirty="0" smtClean="0"/>
              <a:t> = </a:t>
            </a:r>
            <a:r>
              <a:rPr lang="en-US" altLang="zh-CN" dirty="0" err="1" smtClean="0"/>
              <a:t>asm.GetTypes</a:t>
            </a:r>
            <a:r>
              <a:rPr lang="en-US" altLang="zh-CN" dirty="0" smtClean="0"/>
              <a:t>(); </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获取程序集中的所有类型列表</a:t>
            </a:r>
            <a:r>
              <a:rPr lang="zh-CN" altLang="en-US" dirty="0" smtClean="0"/>
              <a:t> </a:t>
            </a:r>
            <a:endParaRPr lang="en-US" altLang="zh-CN" dirty="0" smtClean="0"/>
          </a:p>
          <a:p>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foreach</a:t>
            </a:r>
            <a:r>
              <a:rPr lang="en-US" altLang="zh-CN" dirty="0" smtClean="0"/>
              <a:t> (Type temp </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in </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alltype</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Console.WriteLine</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temp.Name</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打印出</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MyClass</a:t>
            </a:r>
            <a:r>
              <a:rPr lang="zh-CN" altLang="en-US" sz="1200" kern="1200" dirty="0" smtClean="0">
                <a:solidFill>
                  <a:schemeClr val="tx1"/>
                </a:solidFill>
                <a:effectLst/>
                <a:latin typeface="Arial" panose="020B0604020202020204" pitchFamily="34" charset="0"/>
                <a:ea typeface="宋体" panose="02010600030101010101" pitchFamily="2" charset="-122"/>
                <a:cs typeface="+mn-cs"/>
              </a:rPr>
              <a:t>程序集中的所有类型名称 </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MyClass</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 Demo</a:t>
            </a:r>
            <a:r>
              <a:rPr lang="en-US" altLang="zh-CN" dirty="0" smtClean="0"/>
              <a:t> </a:t>
            </a:r>
            <a:endParaRPr lang="en-US" altLang="zh-CN" dirty="0" smtClean="0"/>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a:t>
            </a:r>
            <a:r>
              <a:rPr lang="en-US" altLang="zh-CN" sz="1200" kern="1200" dirty="0" err="1" smtClean="0">
                <a:solidFill>
                  <a:schemeClr val="tx1"/>
                </a:solidFill>
                <a:effectLst/>
                <a:latin typeface="Arial" panose="020B0604020202020204" pitchFamily="34" charset="0"/>
                <a:ea typeface="宋体" panose="02010600030101010101" pitchFamily="2" charset="-122"/>
                <a:cs typeface="+mn-cs"/>
              </a:rPr>
              <a:t>Console.ReadKey</a:t>
            </a:r>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 } </a:t>
            </a:r>
            <a:endParaRPr lang="en-US" altLang="zh-CN" sz="1200" kern="1200" dirty="0" smtClean="0">
              <a:solidFill>
                <a:schemeClr val="tx1"/>
              </a:solidFill>
              <a:effectLst/>
              <a:latin typeface="Arial" panose="020B0604020202020204" pitchFamily="34" charset="0"/>
              <a:ea typeface="宋体" panose="02010600030101010101" pitchFamily="2" charset="-122"/>
              <a:cs typeface="+mn-cs"/>
            </a:endParaRPr>
          </a:p>
          <a:p>
            <a:r>
              <a:rPr lang="en-US" altLang="zh-CN" sz="1200" kern="1200" dirty="0" smtClean="0">
                <a:solidFill>
                  <a:schemeClr val="tx1"/>
                </a:solidFill>
                <a:effectLst/>
                <a:latin typeface="Arial" panose="020B0604020202020204" pitchFamily="34" charset="0"/>
                <a:ea typeface="宋体" panose="02010600030101010101" pitchFamily="2" charset="-122"/>
                <a:cs typeface="+mn-cs"/>
              </a:rPr>
              <a:t>}</a:t>
            </a:r>
            <a:endParaRPr lang="zh-CN" altLang="en-US" dirty="0"/>
          </a:p>
        </p:txBody>
      </p:sp>
      <p:sp>
        <p:nvSpPr>
          <p:cNvPr id="4" name="灯片编号占位符 3"/>
          <p:cNvSpPr>
            <a:spLocks noGrp="1"/>
          </p:cNvSpPr>
          <p:nvPr>
            <p:ph type="sldNum" sz="quarter" idx="10"/>
          </p:nvPr>
        </p:nvSpPr>
        <p:spPr/>
        <p:txBody>
          <a:bodyPr/>
          <a:lstStyle/>
          <a:p>
            <a:fld id="{7F55B6DE-ED2A-4E06-B102-E7E5A16C7CCA}" type="slidenum">
              <a:rPr lang="en-US" altLang="zh-CN" smtClean="0"/>
            </a:fld>
            <a:endParaRPr lang="en-US" altLang="zh-CN"/>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7755675B-D14E-47BB-B104-A2A017A7AAFE}" type="slidenum">
              <a:rPr lang="en-US" altLang="zh-CN" smtClean="0"/>
            </a:fld>
            <a:endParaRPr lang="en-US" altLang="zh-CN" smtClean="0"/>
          </a:p>
        </p:txBody>
      </p:sp>
      <p:sp>
        <p:nvSpPr>
          <p:cNvPr id="103427" name="Rectangle 2"/>
          <p:cNvSpPr>
            <a:spLocks noGrp="1" noRot="1" noChangeAspect="1" noChangeArrowheads="1" noTextEdit="1"/>
          </p:cNvSpPr>
          <p:nvPr>
            <p:ph type="sldImg"/>
          </p:nvPr>
        </p:nvSpPr>
        <p:spPr>
          <a:xfrm>
            <a:off x="914400" y="514350"/>
            <a:ext cx="5029200" cy="3771900"/>
          </a:xfrm>
        </p:spPr>
      </p:sp>
      <p:sp>
        <p:nvSpPr>
          <p:cNvPr id="103428" name="Rectangle 3"/>
          <p:cNvSpPr>
            <a:spLocks noGrp="1" noChangeArrowheads="1"/>
          </p:cNvSpPr>
          <p:nvPr>
            <p:ph type="body" idx="1"/>
          </p:nvPr>
        </p:nvSpPr>
        <p:spPr>
          <a:xfrm>
            <a:off x="914400" y="45720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PE</a:t>
            </a:r>
            <a:r>
              <a:rPr lang="zh-CN" altLang="en-US" dirty="0" smtClean="0"/>
              <a:t>：</a:t>
            </a:r>
            <a:r>
              <a:rPr lang="en-US" altLang="zh-CN" dirty="0" smtClean="0"/>
              <a:t>PE</a:t>
            </a:r>
            <a:r>
              <a:rPr lang="zh-CN" altLang="en-US" dirty="0" smtClean="0"/>
              <a:t>文件被称为可移植的执行体是</a:t>
            </a:r>
            <a:r>
              <a:rPr lang="en-US" altLang="zh-CN" dirty="0" smtClean="0"/>
              <a:t>Portable Execute</a:t>
            </a:r>
            <a:r>
              <a:rPr lang="zh-CN" altLang="en-US" dirty="0" smtClean="0"/>
              <a:t>的全称，常见的</a:t>
            </a:r>
            <a:r>
              <a:rPr lang="en-US" altLang="zh-CN" dirty="0" smtClean="0"/>
              <a:t>EXE</a:t>
            </a:r>
            <a:r>
              <a:rPr lang="zh-CN" altLang="en-US" dirty="0" smtClean="0"/>
              <a:t>、</a:t>
            </a:r>
            <a:r>
              <a:rPr lang="en-US" altLang="zh-CN" dirty="0" smtClean="0"/>
              <a:t>DLL</a:t>
            </a:r>
            <a:r>
              <a:rPr lang="zh-CN" altLang="en-US" dirty="0" smtClean="0"/>
              <a:t>、</a:t>
            </a:r>
            <a:r>
              <a:rPr lang="en-US" altLang="zh-CN" dirty="0" smtClean="0"/>
              <a:t>OCX</a:t>
            </a:r>
            <a:r>
              <a:rPr lang="zh-CN" altLang="en-US" dirty="0" smtClean="0"/>
              <a:t>、</a:t>
            </a:r>
            <a:r>
              <a:rPr lang="en-US" altLang="zh-CN" dirty="0" smtClean="0"/>
              <a:t>SYS</a:t>
            </a:r>
            <a:r>
              <a:rPr lang="zh-CN" altLang="en-US" dirty="0" smtClean="0"/>
              <a:t>、</a:t>
            </a:r>
            <a:r>
              <a:rPr lang="en-US" altLang="zh-CN" dirty="0" smtClean="0"/>
              <a:t>COM</a:t>
            </a:r>
            <a:r>
              <a:rPr lang="zh-CN" altLang="en-US" dirty="0" smtClean="0"/>
              <a:t>都是</a:t>
            </a:r>
            <a:r>
              <a:rPr lang="en-US" altLang="zh-CN" dirty="0" smtClean="0"/>
              <a:t>PE</a:t>
            </a:r>
            <a:r>
              <a:rPr lang="zh-CN" altLang="en-US" dirty="0" smtClean="0"/>
              <a:t>文件，</a:t>
            </a:r>
            <a:r>
              <a:rPr lang="en-US" altLang="zh-CN" dirty="0" smtClean="0"/>
              <a:t>PE</a:t>
            </a:r>
            <a:r>
              <a:rPr lang="zh-CN" altLang="en-US" dirty="0" smtClean="0"/>
              <a:t>文件是微软</a:t>
            </a:r>
            <a:r>
              <a:rPr lang="en-US" altLang="zh-CN" dirty="0" smtClean="0"/>
              <a:t>Windows</a:t>
            </a:r>
            <a:r>
              <a:rPr lang="zh-CN" altLang="en-US" dirty="0" smtClean="0"/>
              <a:t>操作系统上的程序文件（可能是间接被执行，如</a:t>
            </a:r>
            <a:r>
              <a:rPr lang="en-US" altLang="zh-CN" dirty="0" smtClean="0"/>
              <a:t>DLL</a:t>
            </a:r>
            <a:r>
              <a:rPr lang="zh-CN" altLang="en-US" dirty="0" smtClean="0"/>
              <a:t>），即程序集。 </a:t>
            </a:r>
            <a:endParaRPr lang="zh-CN" altLang="en-US" dirty="0" smtClean="0"/>
          </a:p>
          <a:p>
            <a:pPr eaLnBrk="1" hangingPunct="1"/>
            <a:r>
              <a:rPr lang="zh-CN" altLang="en-US" dirty="0" smtClean="0"/>
              <a:t>特定于语言的编译器将 </a:t>
            </a:r>
            <a:r>
              <a:rPr lang="en-US" altLang="zh-CN" dirty="0" smtClean="0"/>
              <a:t>.NET </a:t>
            </a:r>
            <a:r>
              <a:rPr lang="zh-CN" altLang="en-US" dirty="0" smtClean="0"/>
              <a:t>源代码编译为</a:t>
            </a:r>
            <a:r>
              <a:rPr lang="en-US" altLang="zh-CN" dirty="0" smtClean="0"/>
              <a:t>MSIL </a:t>
            </a:r>
            <a:r>
              <a:rPr lang="zh-CN" altLang="en-US" dirty="0" smtClean="0"/>
              <a:t>和元数据（元数据是一种二进制信息，用来存储公共语言环境中的可执行文件），再由</a:t>
            </a:r>
            <a:r>
              <a:rPr lang="en-US" altLang="zh-CN" dirty="0" smtClean="0"/>
              <a:t>CLR</a:t>
            </a:r>
            <a:r>
              <a:rPr lang="zh-CN" altLang="en-US" dirty="0" smtClean="0"/>
              <a:t>转换成机器码。然后操作系统执行此机器码。由此可以看出，</a:t>
            </a:r>
            <a:r>
              <a:rPr lang="en-US" altLang="zh-CN" dirty="0" smtClean="0"/>
              <a:t>.NET </a:t>
            </a:r>
            <a:r>
              <a:rPr lang="zh-CN" altLang="en-US" dirty="0" smtClean="0"/>
              <a:t>程序实际上被编译了两次。由于</a:t>
            </a:r>
            <a:r>
              <a:rPr lang="en-US" altLang="zh-CN" dirty="0" smtClean="0"/>
              <a:t>IL</a:t>
            </a:r>
            <a:r>
              <a:rPr lang="zh-CN" altLang="en-US" dirty="0" smtClean="0"/>
              <a:t>与机器码非常接近，因此，第二次编译（从</a:t>
            </a:r>
            <a:r>
              <a:rPr lang="en-US" altLang="zh-CN" dirty="0" smtClean="0"/>
              <a:t>IL</a:t>
            </a:r>
            <a:r>
              <a:rPr lang="zh-CN" altLang="en-US" dirty="0" smtClean="0"/>
              <a:t>到机器码）的速度比较快。</a:t>
            </a:r>
            <a:endParaRPr lang="zh-CN" altLang="en-US" dirty="0" smtClean="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幻灯片图像占位符 1"/>
          <p:cNvSpPr>
            <a:spLocks noGrp="1" noRot="1" noChangeAspect="1" noTextEdit="1"/>
          </p:cNvSpPr>
          <p:nvPr>
            <p:ph type="sldImg"/>
          </p:nvPr>
        </p:nvSpPr>
        <p:spPr/>
      </p:sp>
      <p:sp>
        <p:nvSpPr>
          <p:cNvPr id="10445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CLR</a:t>
            </a:r>
            <a:r>
              <a:rPr lang="zh-CN" altLang="en-US" dirty="0" smtClean="0"/>
              <a:t>提供的服务：</a:t>
            </a:r>
            <a:br>
              <a:rPr lang="zh-CN" altLang="en-US" dirty="0" smtClean="0"/>
            </a:br>
            <a:r>
              <a:rPr lang="en-US" altLang="zh-CN" dirty="0" smtClean="0"/>
              <a:t>1</a:t>
            </a:r>
            <a:r>
              <a:rPr lang="zh-CN" altLang="en-US" dirty="0" smtClean="0"/>
              <a:t>）</a:t>
            </a:r>
            <a:r>
              <a:rPr lang="zh-CN" altLang="en-US" u="sng" dirty="0" smtClean="0"/>
              <a:t>内存管理</a:t>
            </a:r>
            <a:r>
              <a:rPr lang="zh-CN" altLang="en-US" dirty="0" smtClean="0"/>
              <a:t>。</a:t>
            </a:r>
            <a:br>
              <a:rPr lang="zh-CN" altLang="en-US" dirty="0" smtClean="0"/>
            </a:br>
            <a:r>
              <a:rPr lang="en-US" altLang="zh-CN" dirty="0" smtClean="0"/>
              <a:t>2</a:t>
            </a:r>
            <a:r>
              <a:rPr lang="zh-CN" altLang="en-US" dirty="0" smtClean="0"/>
              <a:t>）</a:t>
            </a:r>
            <a:r>
              <a:rPr lang="zh-CN" altLang="en-US" u="sng" dirty="0" smtClean="0"/>
              <a:t>异常处理</a:t>
            </a:r>
            <a:r>
              <a:rPr lang="zh-CN" altLang="en-US" dirty="0" smtClean="0"/>
              <a:t>。</a:t>
            </a:r>
            <a:br>
              <a:rPr lang="zh-CN" altLang="en-US" dirty="0" smtClean="0"/>
            </a:br>
            <a:r>
              <a:rPr lang="en-US" altLang="zh-CN" dirty="0" smtClean="0"/>
              <a:t>3</a:t>
            </a:r>
            <a:r>
              <a:rPr lang="zh-CN" altLang="en-US" dirty="0" smtClean="0"/>
              <a:t>）</a:t>
            </a:r>
            <a:r>
              <a:rPr lang="zh-CN" altLang="en-US" u="sng" dirty="0" smtClean="0"/>
              <a:t>自动垃圾收集</a:t>
            </a:r>
            <a:r>
              <a:rPr lang="zh-CN" altLang="en-US" dirty="0" smtClean="0"/>
              <a:t>。</a:t>
            </a:r>
            <a:br>
              <a:rPr lang="zh-CN" altLang="en-US" dirty="0" smtClean="0"/>
            </a:br>
            <a:r>
              <a:rPr lang="en-US" altLang="zh-CN" dirty="0" smtClean="0"/>
              <a:t>4</a:t>
            </a:r>
            <a:r>
              <a:rPr lang="zh-CN" altLang="en-US" dirty="0" smtClean="0"/>
              <a:t>）</a:t>
            </a:r>
            <a:r>
              <a:rPr lang="zh-CN" altLang="en-US" u="sng" dirty="0" smtClean="0"/>
              <a:t>管理代码的执行</a:t>
            </a:r>
            <a:br>
              <a:rPr lang="zh-CN" altLang="en-US" dirty="0" smtClean="0"/>
            </a:br>
            <a:r>
              <a:rPr lang="en-US" altLang="zh-CN" dirty="0" smtClean="0"/>
              <a:t>5</a:t>
            </a:r>
            <a:r>
              <a:rPr lang="zh-CN" altLang="en-US" dirty="0" smtClean="0"/>
              <a:t>）</a:t>
            </a:r>
            <a:r>
              <a:rPr lang="en-US" altLang="zh-CN" u="sng" dirty="0" smtClean="0"/>
              <a:t>JIT</a:t>
            </a:r>
            <a:r>
              <a:rPr lang="zh-CN" altLang="en-US" u="sng" dirty="0" smtClean="0"/>
              <a:t>实时编译器</a:t>
            </a:r>
            <a:r>
              <a:rPr lang="zh-CN" altLang="en-US" dirty="0" smtClean="0"/>
              <a:t>（</a:t>
            </a:r>
            <a:r>
              <a:rPr lang="en-US" altLang="zh-CN" dirty="0" smtClean="0"/>
              <a:t>Just-in-Time</a:t>
            </a:r>
            <a:r>
              <a:rPr lang="zh-CN" altLang="en-US" dirty="0" smtClean="0"/>
              <a:t>）。</a:t>
            </a:r>
            <a:br>
              <a:rPr lang="zh-CN" altLang="en-US" dirty="0" smtClean="0"/>
            </a:br>
            <a:r>
              <a:rPr lang="en-US" altLang="zh-CN" dirty="0" smtClean="0"/>
              <a:t>6</a:t>
            </a:r>
            <a:r>
              <a:rPr lang="zh-CN" altLang="en-US" dirty="0" smtClean="0"/>
              <a:t>）</a:t>
            </a:r>
            <a:r>
              <a:rPr lang="zh-CN" altLang="en-US" u="sng" dirty="0" smtClean="0"/>
              <a:t>类加载器</a:t>
            </a:r>
            <a:r>
              <a:rPr lang="zh-CN" altLang="en-US" dirty="0" smtClean="0"/>
              <a:t>。</a:t>
            </a:r>
            <a:r>
              <a:rPr lang="en-US" altLang="zh-CN" dirty="0" smtClean="0"/>
              <a:t>【</a:t>
            </a:r>
            <a:r>
              <a:rPr lang="zh-CN" altLang="en-US" dirty="0" smtClean="0"/>
              <a:t>通过访问</a:t>
            </a:r>
            <a:r>
              <a:rPr lang="en-US" altLang="zh-CN" dirty="0" smtClean="0"/>
              <a:t>BCL</a:t>
            </a:r>
            <a:r>
              <a:rPr lang="zh-CN" altLang="en-US" dirty="0" smtClean="0"/>
              <a:t>得到广泛的编程功能，如</a:t>
            </a:r>
            <a:r>
              <a:rPr lang="en-US" altLang="zh-CN" dirty="0" smtClean="0"/>
              <a:t>web</a:t>
            </a:r>
            <a:r>
              <a:rPr lang="zh-CN" altLang="en-US" dirty="0" smtClean="0"/>
              <a:t>服务和数据服务之类的功能</a:t>
            </a:r>
            <a:r>
              <a:rPr lang="en-US" altLang="zh-CN" dirty="0" smtClean="0"/>
              <a:t>】</a:t>
            </a:r>
            <a:br>
              <a:rPr lang="en-US" altLang="zh-CN" dirty="0" smtClean="0"/>
            </a:br>
            <a:r>
              <a:rPr lang="en-US" altLang="zh-CN" dirty="0" smtClean="0"/>
              <a:t>7</a:t>
            </a:r>
            <a:r>
              <a:rPr lang="zh-CN" altLang="en-US" dirty="0" smtClean="0"/>
              <a:t>）</a:t>
            </a:r>
            <a:r>
              <a:rPr lang="zh-CN" altLang="en-US" u="sng" dirty="0" smtClean="0"/>
              <a:t>反射服务</a:t>
            </a:r>
            <a:r>
              <a:rPr lang="zh-CN" altLang="en-US" dirty="0" smtClean="0"/>
              <a:t>。</a:t>
            </a:r>
            <a:br>
              <a:rPr lang="zh-CN" altLang="en-US" dirty="0" smtClean="0"/>
            </a:br>
            <a:r>
              <a:rPr lang="en-US" altLang="zh-CN" dirty="0" smtClean="0"/>
              <a:t>8</a:t>
            </a:r>
            <a:r>
              <a:rPr lang="zh-CN" altLang="en-US" dirty="0" smtClean="0"/>
              <a:t>）</a:t>
            </a:r>
            <a:r>
              <a:rPr lang="zh-CN" altLang="en-US" u="sng" dirty="0" smtClean="0"/>
              <a:t>安全服务</a:t>
            </a:r>
            <a:r>
              <a:rPr lang="zh-CN" altLang="en-US" dirty="0" smtClean="0"/>
              <a:t>。</a:t>
            </a:r>
            <a:br>
              <a:rPr lang="zh-CN" altLang="en-US" dirty="0" smtClean="0"/>
            </a:br>
            <a:r>
              <a:rPr lang="en-US" altLang="zh-CN" dirty="0" smtClean="0"/>
              <a:t>9</a:t>
            </a:r>
            <a:r>
              <a:rPr lang="zh-CN" altLang="en-US" dirty="0" smtClean="0"/>
              <a:t>）</a:t>
            </a:r>
            <a:r>
              <a:rPr lang="zh-CN" altLang="en-US" u="sng" dirty="0" smtClean="0"/>
              <a:t>提供系统服务</a:t>
            </a:r>
            <a:endParaRPr lang="zh-CN" altLang="en-US" dirty="0" smtClean="0"/>
          </a:p>
        </p:txBody>
      </p:sp>
      <p:sp>
        <p:nvSpPr>
          <p:cNvPr id="10445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1277082-4EE5-4446-A739-800022413941}" type="slidenum">
              <a:rPr lang="en-US" altLang="zh-CN" smtClean="0"/>
            </a:fld>
            <a:endParaRPr lang="en-US" altLang="zh-CN"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64D2BC42-EB62-406E-A5A2-0D684060808C}" type="slidenum">
              <a:rPr lang="en-US" altLang="zh-CN" smtClean="0"/>
            </a:fld>
            <a:endParaRPr lang="en-US" altLang="zh-CN" smtClean="0"/>
          </a:p>
        </p:txBody>
      </p:sp>
      <p:sp>
        <p:nvSpPr>
          <p:cNvPr id="105475" name="Rectangle 2"/>
          <p:cNvSpPr>
            <a:spLocks noGrp="1" noRot="1" noChangeAspect="1" noChangeArrowheads="1" noTextEdit="1"/>
          </p:cNvSpPr>
          <p:nvPr>
            <p:ph type="sldImg"/>
          </p:nvPr>
        </p:nvSpPr>
        <p:spPr>
          <a:xfrm>
            <a:off x="914400" y="514350"/>
            <a:ext cx="5029200" cy="3771900"/>
          </a:xfrm>
        </p:spPr>
      </p:sp>
      <p:sp>
        <p:nvSpPr>
          <p:cNvPr id="105476" name="Rectangle 3"/>
          <p:cNvSpPr>
            <a:spLocks noGrp="1" noChangeArrowheads="1"/>
          </p:cNvSpPr>
          <p:nvPr>
            <p:ph type="body" idx="1"/>
          </p:nvPr>
        </p:nvSpPr>
        <p:spPr>
          <a:xfrm>
            <a:off x="914400" y="4572000"/>
            <a:ext cx="5029200" cy="4114800"/>
          </a:xfr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几乎每种语言都有自己的运行库。</a:t>
            </a:r>
            <a:r>
              <a:rPr lang="en-US" altLang="zh-CN" dirty="0" smtClean="0"/>
              <a:t>VB </a:t>
            </a:r>
            <a:r>
              <a:rPr lang="zh-CN" altLang="en-US" dirty="0" smtClean="0"/>
              <a:t>的运行库名为 </a:t>
            </a:r>
            <a:r>
              <a:rPr lang="en-US" altLang="zh-CN" dirty="0" smtClean="0"/>
              <a:t>VBRUN</a:t>
            </a:r>
            <a:r>
              <a:rPr lang="zh-CN" altLang="en-US" dirty="0" smtClean="0"/>
              <a:t>，而 </a:t>
            </a:r>
            <a:r>
              <a:rPr lang="en-US" altLang="zh-CN" dirty="0" smtClean="0"/>
              <a:t>VC++ </a:t>
            </a:r>
            <a:r>
              <a:rPr lang="zh-CN" altLang="en-US" dirty="0" smtClean="0"/>
              <a:t>的运行库为 </a:t>
            </a:r>
            <a:r>
              <a:rPr lang="en-US" altLang="zh-CN" dirty="0" smtClean="0"/>
              <a:t>MSVCRT</a:t>
            </a:r>
            <a:r>
              <a:rPr lang="zh-CN" altLang="en-US" dirty="0" smtClean="0"/>
              <a:t>。使用 </a:t>
            </a:r>
            <a:r>
              <a:rPr lang="en-US" altLang="zh-CN" dirty="0" smtClean="0"/>
              <a:t>.NET</a:t>
            </a:r>
            <a:r>
              <a:rPr lang="zh-CN" altLang="en-US" dirty="0" smtClean="0"/>
              <a:t>，所有支持的语言都有一个公共的运行库 </a:t>
            </a:r>
            <a:r>
              <a:rPr lang="en-US" altLang="zh-CN" dirty="0" smtClean="0"/>
              <a:t>– CLR</a:t>
            </a:r>
            <a:r>
              <a:rPr lang="zh-CN" altLang="en-US" dirty="0" smtClean="0"/>
              <a:t>。</a:t>
            </a:r>
            <a:endParaRPr lang="zh-CN" altLang="en-US" dirty="0" smtClean="0"/>
          </a:p>
          <a:p>
            <a:pPr eaLnBrk="1" hangingPunct="1"/>
            <a:r>
              <a:rPr lang="zh-CN" altLang="en-US" dirty="0" smtClean="0"/>
              <a:t>与所有其他运行库一样，</a:t>
            </a:r>
            <a:r>
              <a:rPr lang="en-US" altLang="zh-CN" dirty="0" smtClean="0"/>
              <a:t>CLR </a:t>
            </a:r>
            <a:r>
              <a:rPr lang="zh-CN" altLang="en-US" dirty="0" smtClean="0"/>
              <a:t>也管理内存。另外，它还简化了其对象可以进行跨语言交互的应用程序和组件的设计。例如，可以设计能够在</a:t>
            </a:r>
            <a:r>
              <a:rPr lang="en-US" altLang="zh-CN" dirty="0" smtClean="0"/>
              <a:t>VB</a:t>
            </a:r>
            <a:r>
              <a:rPr lang="zh-CN" altLang="en-US" dirty="0" smtClean="0"/>
              <a:t>中使用的</a:t>
            </a:r>
            <a:r>
              <a:rPr lang="en-US" altLang="zh-CN" dirty="0" smtClean="0"/>
              <a:t>C++</a:t>
            </a:r>
            <a:r>
              <a:rPr lang="zh-CN" altLang="en-US" dirty="0" smtClean="0"/>
              <a:t>组件，或能够在</a:t>
            </a:r>
            <a:r>
              <a:rPr lang="en-US" altLang="zh-CN" dirty="0" smtClean="0"/>
              <a:t>C#</a:t>
            </a:r>
            <a:r>
              <a:rPr lang="zh-CN" altLang="en-US" dirty="0" smtClean="0"/>
              <a:t>中使用的</a:t>
            </a:r>
            <a:r>
              <a:rPr lang="en-US" altLang="zh-CN" dirty="0" smtClean="0"/>
              <a:t>VB</a:t>
            </a:r>
            <a:r>
              <a:rPr lang="zh-CN" altLang="en-US" dirty="0" smtClean="0"/>
              <a:t>组件。</a:t>
            </a:r>
            <a:endParaRPr lang="zh-CN" altLang="en-US" dirty="0" smtClean="0"/>
          </a:p>
          <a:p>
            <a:pPr eaLnBrk="1" hangingPunct="1"/>
            <a:r>
              <a:rPr lang="en-US" altLang="zh-CN" dirty="0" smtClean="0"/>
              <a:t>CLR </a:t>
            </a:r>
            <a:r>
              <a:rPr lang="zh-CN" altLang="en-US" dirty="0" smtClean="0"/>
              <a:t>还可以确保经过一次编译的代码能够在支持该运行库的任何 </a:t>
            </a:r>
            <a:r>
              <a:rPr lang="en-US" altLang="zh-CN" dirty="0" smtClean="0"/>
              <a:t>CPU </a:t>
            </a:r>
            <a:r>
              <a:rPr lang="zh-CN" altLang="en-US" dirty="0" smtClean="0"/>
              <a:t>或操作系统上运行。</a:t>
            </a:r>
            <a:endParaRPr lang="zh-CN" altLang="en-US" dirty="0" smtClean="0"/>
          </a:p>
          <a:p>
            <a:pPr eaLnBrk="1" hangingPunct="1"/>
            <a:r>
              <a:rPr lang="zh-CN" altLang="en-US" dirty="0" smtClean="0"/>
              <a:t>它提供了跨语言集成，可以在</a:t>
            </a:r>
            <a:r>
              <a:rPr lang="en-US" altLang="zh-CN" dirty="0" smtClean="0"/>
              <a:t>VB</a:t>
            </a:r>
            <a:r>
              <a:rPr lang="zh-CN" altLang="en-US" dirty="0" smtClean="0"/>
              <a:t>中编写一个类，然后在</a:t>
            </a:r>
            <a:r>
              <a:rPr lang="en-US" altLang="zh-CN" dirty="0" smtClean="0"/>
              <a:t>C#</a:t>
            </a:r>
            <a:r>
              <a:rPr lang="zh-CN" altLang="en-US" dirty="0" smtClean="0"/>
              <a:t>或</a:t>
            </a:r>
            <a:r>
              <a:rPr lang="en-US" altLang="zh-CN" dirty="0" smtClean="0"/>
              <a:t>.NET</a:t>
            </a:r>
            <a:r>
              <a:rPr lang="zh-CN" altLang="en-US" dirty="0" smtClean="0"/>
              <a:t>所支持的其他任何语言中继承该类。</a:t>
            </a:r>
            <a:endParaRPr lang="zh-CN" alt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55B6DE-ED2A-4E06-B102-E7E5A16C7CCA}" type="slidenum">
              <a:rPr lang="en-US" altLang="zh-CN" smtClean="0"/>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DBAF2AD-5214-41EC-B8AC-813E48E97140}" type="slidenum">
              <a:rPr lang="en-US" altLang="zh-CN" smtClean="0"/>
            </a:fld>
            <a:endParaRPr lang="en-US" altLang="zh-CN" smtClean="0"/>
          </a:p>
        </p:txBody>
      </p:sp>
      <p:sp>
        <p:nvSpPr>
          <p:cNvPr id="96259" name="Rectangle 2"/>
          <p:cNvSpPr>
            <a:spLocks noGrp="1" noRot="1" noChangeAspect="1" noChangeArrowheads="1" noTextEdit="1"/>
          </p:cNvSpPr>
          <p:nvPr>
            <p:ph type="sldImg"/>
          </p:nvPr>
        </p:nvSpPr>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两条腿走路，总比一条腿跳要强</a:t>
            </a:r>
            <a:endParaRPr lang="zh-CN" altLang="en-US"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D3EDEBB3-0715-4785-9A98-7E7B0FA9DA4F}" type="slidenum">
              <a:rPr lang="en-US" altLang="zh-CN" smtClean="0"/>
            </a:fld>
            <a:endParaRPr lang="en-US" altLang="zh-CN" smtClean="0"/>
          </a:p>
        </p:txBody>
      </p:sp>
      <p:sp>
        <p:nvSpPr>
          <p:cNvPr id="106499" name="Rectangle 2"/>
          <p:cNvSpPr>
            <a:spLocks noGrp="1" noRot="1" noChangeAspect="1" noChangeArrowheads="1" noTextEdit="1"/>
          </p:cNvSpPr>
          <p:nvPr>
            <p:ph type="sldImg"/>
          </p:nvPr>
        </p:nvSpPr>
        <p:spPr/>
      </p:sp>
      <p:sp>
        <p:nvSpPr>
          <p:cNvPr id="10650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1998</a:t>
            </a:r>
            <a:r>
              <a:rPr lang="zh-CN" altLang="en-US" smtClean="0"/>
              <a:t>年，原</a:t>
            </a:r>
            <a:r>
              <a:rPr lang="en-US" altLang="zh-CN" smtClean="0"/>
              <a:t>DELPHI</a:t>
            </a:r>
            <a:r>
              <a:rPr lang="zh-CN" altLang="en-US" smtClean="0"/>
              <a:t>公司的</a:t>
            </a:r>
            <a:r>
              <a:rPr lang="en-US" altLang="zh-CN" smtClean="0"/>
              <a:t>Hejlsberg</a:t>
            </a:r>
            <a:r>
              <a:rPr lang="zh-CN" altLang="en-US" smtClean="0"/>
              <a:t>开始第一个版本的设计</a:t>
            </a:r>
            <a:endParaRPr lang="zh-CN" altLang="en-US" smtClean="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t>根据2023年7月的TIOBE编程语言排行榜，目前排名前4的编程语言是Python、C、C++和Java</a:t>
            </a:r>
            <a:r>
              <a:rPr lang="zh-CN"/>
              <a:t>，第</a:t>
            </a:r>
            <a:r>
              <a:rPr lang="en-US" altLang="zh-CN"/>
              <a:t>5</a:t>
            </a:r>
            <a:r>
              <a:rPr lang="zh-CN" altLang="en-US"/>
              <a:t>名是</a:t>
            </a:r>
            <a:r>
              <a:rPr lang="en-US" altLang="zh-CN"/>
              <a:t>C#</a:t>
            </a:r>
            <a:endParaRPr lang="en-US" altLang="zh-CN"/>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A8469BCB-5616-4A1F-8DBC-AF7EB62842E7}" type="slidenum">
              <a:rPr lang="en-US" altLang="zh-CN" smtClean="0"/>
            </a:fld>
            <a:endParaRPr lang="en-US" altLang="zh-CN" smtClean="0"/>
          </a:p>
        </p:txBody>
      </p:sp>
      <p:sp>
        <p:nvSpPr>
          <p:cNvPr id="97283" name="Rectangle 2"/>
          <p:cNvSpPr>
            <a:spLocks noGrp="1" noRot="1" noChangeAspect="1" noChangeArrowheads="1" noTextEdit="1"/>
          </p:cNvSpPr>
          <p:nvPr>
            <p:ph type="sldImg"/>
          </p:nvPr>
        </p:nvSpPr>
        <p:spPr/>
      </p:sp>
      <p:sp>
        <p:nvSpPr>
          <p:cNvPr id="9728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smtClean="0"/>
              <a:t>两条腿走路，总比一条腿跳要强</a:t>
            </a:r>
            <a:endParaRPr lang="zh-CN" altLang="en-US" smtClean="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b="1" dirty="0" smtClean="0">
                <a:solidFill>
                  <a:srgbClr val="000000"/>
                </a:solidFill>
                <a:latin typeface="Times New Roman" panose="02020603050405020304" pitchFamily="18" charset="0"/>
                <a:ea typeface="汉仪楷体简" panose="02010600000101010101" charset="-128"/>
                <a:cs typeface="微软雅黑" panose="020B0503020204020204" charset="-122"/>
                <a:sym typeface="+mn-ea"/>
              </a:rPr>
              <a:t>C#</a:t>
            </a:r>
            <a:r>
              <a:rPr lang="zh-CN" altLang="en-US" b="1" dirty="0" smtClean="0">
                <a:solidFill>
                  <a:srgbClr val="000000"/>
                </a:solidFill>
                <a:latin typeface="Times New Roman" panose="02020603050405020304" pitchFamily="18" charset="0"/>
                <a:ea typeface="汉仪楷体简" panose="02010600000101010101" charset="-128"/>
                <a:cs typeface="微软雅黑" panose="020B0503020204020204" charset="-122"/>
                <a:sym typeface="+mn-ea"/>
              </a:rPr>
              <a:t>中的所有数据类型是一个真正的类（从什么类派生？）</a:t>
            </a:r>
            <a:r>
              <a:rPr lang="en-US" altLang="zh-CN" b="1" dirty="0" smtClean="0">
                <a:solidFill>
                  <a:srgbClr val="000000"/>
                </a:solidFill>
                <a:latin typeface="Times New Roman" panose="02020603050405020304" pitchFamily="18" charset="0"/>
                <a:ea typeface="汉仪楷体简" panose="02010600000101010101" charset="-128"/>
                <a:cs typeface="微软雅黑" panose="020B0503020204020204" charset="-122"/>
                <a:sym typeface="+mn-ea"/>
              </a:rPr>
              <a:t>object</a:t>
            </a:r>
            <a:endParaRPr lang="en-US" altLang="zh-CN" b="1" dirty="0" smtClean="0">
              <a:solidFill>
                <a:srgbClr val="000000"/>
              </a:solidFill>
              <a:latin typeface="Times New Roman" panose="02020603050405020304" pitchFamily="18" charset="0"/>
              <a:ea typeface="汉仪楷体简" panose="02010600000101010101" charset="-128"/>
              <a:cs typeface="微软雅黑" panose="020B0503020204020204" charset="-122"/>
              <a:sym typeface="+mn-ea"/>
            </a:endParaRPr>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7F55B6DE-ED2A-4E06-B102-E7E5A16C7CCA}" type="slidenum">
              <a:rPr lang="en-US" altLang="zh-CN" smtClean="0"/>
            </a:fld>
            <a:endParaRPr lang="en-US" altLang="zh-CN"/>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幻灯片图像占位符 1"/>
          <p:cNvSpPr>
            <a:spLocks noGrp="1" noRot="1" noChangeAspect="1" noTextEdit="1"/>
          </p:cNvSpPr>
          <p:nvPr>
            <p:ph type="sldImg"/>
          </p:nvPr>
        </p:nvSpPr>
        <p:spPr/>
      </p:sp>
      <p:sp>
        <p:nvSpPr>
          <p:cNvPr id="108547"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zh-CN" altLang="en-US" dirty="0" smtClean="0"/>
              <a:t>精度，用</a:t>
            </a:r>
            <a:r>
              <a:rPr lang="zh-CN" altLang="en-US" dirty="0" smtClean="0">
                <a:hlinkClick r:id="rId3"/>
              </a:rPr>
              <a:t>有效数字</a:t>
            </a:r>
            <a:r>
              <a:rPr lang="zh-CN" altLang="en-US" dirty="0" smtClean="0"/>
              <a:t>的位数衡量，不管</a:t>
            </a:r>
            <a:r>
              <a:rPr lang="zh-CN" altLang="en-US" dirty="0" smtClean="0">
                <a:hlinkClick r:id="rId4"/>
              </a:rPr>
              <a:t>小数点</a:t>
            </a:r>
            <a:r>
              <a:rPr lang="zh-CN" altLang="en-US" dirty="0" smtClean="0"/>
              <a:t>前或后，从左边数第一个不是</a:t>
            </a:r>
            <a:r>
              <a:rPr lang="en-US" altLang="zh-CN" dirty="0" smtClean="0"/>
              <a:t>0</a:t>
            </a:r>
            <a:r>
              <a:rPr lang="zh-CN" altLang="en-US" dirty="0" smtClean="0"/>
              <a:t>的数字开始，有多少个数字能精确表示</a:t>
            </a:r>
            <a:endParaRPr lang="en-US" altLang="zh-CN" dirty="0" smtClean="0"/>
          </a:p>
          <a:p>
            <a:r>
              <a:rPr lang="zh-CN" altLang="en-US" dirty="0" smtClean="0"/>
              <a:t>精度越高能分辨的</a:t>
            </a:r>
            <a:r>
              <a:rPr lang="zh-CN" altLang="en-US" dirty="0" smtClean="0">
                <a:hlinkClick r:id="rId3"/>
              </a:rPr>
              <a:t>有效数字</a:t>
            </a:r>
            <a:r>
              <a:rPr lang="zh-CN" altLang="en-US" dirty="0" smtClean="0"/>
              <a:t>越多。</a:t>
            </a:r>
            <a:br>
              <a:rPr lang="zh-CN" altLang="en-US" dirty="0" smtClean="0"/>
            </a:br>
            <a:endParaRPr lang="zh-CN" altLang="en-US" dirty="0" smtClean="0"/>
          </a:p>
        </p:txBody>
      </p:sp>
      <p:sp>
        <p:nvSpPr>
          <p:cNvPr id="108548"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B1F9243-3773-4FEC-B9BE-8062CB5246F3}" type="slidenum">
              <a:rPr lang="en-US" altLang="zh-CN" smtClean="0"/>
            </a:fld>
            <a:endParaRPr lang="en-US" altLang="zh-CN" smtClean="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幻灯片图像占位符 1"/>
          <p:cNvSpPr>
            <a:spLocks noGrp="1" noRot="1" noChangeAspect="1" noTextEdit="1"/>
          </p:cNvSpPr>
          <p:nvPr>
            <p:ph type="sldImg"/>
          </p:nvPr>
        </p:nvSpPr>
        <p:spPr/>
      </p:sp>
      <p:sp>
        <p:nvSpPr>
          <p:cNvPr id="109571"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zh-CN" altLang="en-US" smtClean="0"/>
          </a:p>
        </p:txBody>
      </p:sp>
      <p:sp>
        <p:nvSpPr>
          <p:cNvPr id="109572"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CF4E07DC-2345-40C9-B7F7-867E73D92912}" type="slidenum">
              <a:rPr lang="en-US" altLang="zh-CN" smtClean="0"/>
            </a:fld>
            <a:endParaRPr lang="en-US" altLang="zh-CN" smtClean="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DBAF2AD-5214-41EC-B8AC-813E48E97140}" type="slidenum">
              <a:rPr lang="en-US" altLang="zh-CN" smtClean="0"/>
            </a:fld>
            <a:endParaRPr lang="en-US" altLang="zh-CN" smtClean="0"/>
          </a:p>
        </p:txBody>
      </p:sp>
      <p:sp>
        <p:nvSpPr>
          <p:cNvPr id="96259" name="Rectangle 2"/>
          <p:cNvSpPr>
            <a:spLocks noGrp="1" noRot="1" noChangeAspect="1" noChangeArrowheads="1" noTextEdit="1"/>
          </p:cNvSpPr>
          <p:nvPr>
            <p:ph type="sldImg"/>
          </p:nvPr>
        </p:nvSpPr>
        <p:spPr/>
      </p:sp>
      <p:sp>
        <p:nvSpPr>
          <p:cNvPr id="9626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endParaRPr lang="zh-CN" altLang="en-US" smtClean="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幻灯片图像占位符 1"/>
          <p:cNvSpPr>
            <a:spLocks noGrp="1" noRot="1" noChangeAspect="1" noTextEdit="1"/>
          </p:cNvSpPr>
          <p:nvPr>
            <p:ph type="sldImg"/>
          </p:nvPr>
        </p:nvSpPr>
        <p:spPr/>
      </p:sp>
      <p:sp>
        <p:nvSpPr>
          <p:cNvPr id="110595" name="备注占位符 2"/>
          <p:cNvSpPr>
            <a:spLocks noGrp="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r>
              <a:rPr lang="en-US" altLang="zh-CN" dirty="0" smtClean="0"/>
              <a:t>2. </a:t>
            </a:r>
            <a:r>
              <a:rPr lang="zh-CN" altLang="en-US" dirty="0" smtClean="0"/>
              <a:t>使用</a:t>
            </a:r>
            <a:r>
              <a:rPr lang="en-US" altLang="zh-CN" dirty="0" smtClean="0"/>
              <a:t>unsafe</a:t>
            </a:r>
            <a:r>
              <a:rPr lang="zh-CN" altLang="en-US" dirty="0" smtClean="0"/>
              <a:t>的利弊</a:t>
            </a:r>
            <a:br>
              <a:rPr lang="zh-CN" altLang="en-US" dirty="0" smtClean="0"/>
            </a:br>
            <a:br>
              <a:rPr lang="zh-CN" altLang="en-US" dirty="0" smtClean="0"/>
            </a:br>
            <a:r>
              <a:rPr lang="en-US" altLang="zh-CN" b="1" dirty="0" smtClean="0"/>
              <a:t>unsafe </a:t>
            </a:r>
            <a:r>
              <a:rPr lang="zh-CN" altLang="en-US" b="1" dirty="0" smtClean="0"/>
              <a:t>模式</a:t>
            </a:r>
            <a:r>
              <a:rPr lang="zh-CN" altLang="en-US" dirty="0" smtClean="0"/>
              <a:t>好处是：性能和灵活性提高；可以调用其他</a:t>
            </a:r>
            <a:r>
              <a:rPr lang="en-US" altLang="zh-CN" dirty="0" err="1" smtClean="0"/>
              <a:t>dll</a:t>
            </a:r>
            <a:r>
              <a:rPr lang="zh-CN" altLang="en-US" dirty="0" smtClean="0"/>
              <a:t>的函数，提高了兼容性；可以得到</a:t>
            </a:r>
            <a:r>
              <a:rPr lang="zh-CN" altLang="en-US" dirty="0" smtClean="0">
                <a:hlinkClick r:id="rId3"/>
              </a:rPr>
              <a:t>内存地址</a:t>
            </a:r>
            <a:r>
              <a:rPr lang="zh-CN" altLang="en-US" dirty="0" smtClean="0"/>
              <a:t>；</a:t>
            </a:r>
            <a:br>
              <a:rPr lang="zh-CN" altLang="en-US" dirty="0" smtClean="0"/>
            </a:br>
            <a:br>
              <a:rPr lang="zh-CN" altLang="en-US" dirty="0" smtClean="0"/>
            </a:br>
            <a:r>
              <a:rPr lang="zh-CN" altLang="en-US" dirty="0" smtClean="0"/>
              <a:t>带来麻烦是：非法修改了某些变量；内存泄漏。</a:t>
            </a:r>
            <a:endParaRPr lang="zh-CN" altLang="en-US" dirty="0" smtClean="0"/>
          </a:p>
        </p:txBody>
      </p:sp>
      <p:sp>
        <p:nvSpPr>
          <p:cNvPr id="110596" name="灯片编号占位符 3"/>
          <p:cNvSpPr>
            <a:spLocks noGrp="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99D071E-7DE4-4E87-9132-3C0523B9A002}" type="slidenum">
              <a:rPr lang="en-US" altLang="zh-CN" smtClean="0"/>
            </a:fld>
            <a:endParaRPr lang="en-US" altLang="zh-CN"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E2689010-D590-4F89-91BF-EB1EB08E5490}" type="slidenum">
              <a:rPr lang="en-US" altLang="zh-CN" smtClean="0"/>
            </a:fld>
            <a:endParaRPr lang="en-US" altLang="zh-CN" smtClean="0"/>
          </a:p>
        </p:txBody>
      </p:sp>
      <p:sp>
        <p:nvSpPr>
          <p:cNvPr id="111619" name="Rectangle 2"/>
          <p:cNvSpPr>
            <a:spLocks noGrp="1" noRot="1" noChangeAspect="1" noChangeArrowheads="1" noTextEdit="1"/>
          </p:cNvSpPr>
          <p:nvPr>
            <p:ph type="sldImg"/>
          </p:nvPr>
        </p:nvSpPr>
        <p:spPr/>
      </p:sp>
      <p:sp>
        <p:nvSpPr>
          <p:cNvPr id="111620"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b="1" dirty="0" smtClean="0"/>
              <a:t>object</a:t>
            </a:r>
            <a:r>
              <a:rPr lang="en-US" altLang="zh-CN" dirty="0" smtClean="0"/>
              <a:t> </a:t>
            </a:r>
            <a:r>
              <a:rPr lang="zh-CN" altLang="en-US" dirty="0" smtClean="0"/>
              <a:t>类型在 </a:t>
            </a:r>
            <a:r>
              <a:rPr lang="en-US" altLang="zh-CN" dirty="0" smtClean="0"/>
              <a:t>.NET Framework </a:t>
            </a:r>
            <a:r>
              <a:rPr lang="zh-CN" altLang="en-US" dirty="0" smtClean="0"/>
              <a:t>中是 </a:t>
            </a:r>
            <a:r>
              <a:rPr lang="en-US" altLang="zh-CN" dirty="0" smtClean="0">
                <a:hlinkClick r:id="rId3"/>
              </a:rPr>
              <a:t>Object</a:t>
            </a:r>
            <a:r>
              <a:rPr lang="en-US" altLang="zh-CN" dirty="0" smtClean="0"/>
              <a:t> </a:t>
            </a:r>
            <a:r>
              <a:rPr lang="zh-CN" altLang="en-US" dirty="0" smtClean="0"/>
              <a:t>的别名。在 </a:t>
            </a:r>
            <a:r>
              <a:rPr lang="en-US" altLang="zh-CN" dirty="0" smtClean="0"/>
              <a:t>C# </a:t>
            </a:r>
            <a:r>
              <a:rPr lang="zh-CN" altLang="en-US" dirty="0" smtClean="0"/>
              <a:t>的统一类型系统中，所有类型（预定义类型、用户定义类型、引用类型和值类型）都是直接或间接从 </a:t>
            </a:r>
            <a:r>
              <a:rPr lang="en-US" altLang="zh-CN" b="1" dirty="0" smtClean="0"/>
              <a:t>Object</a:t>
            </a:r>
            <a:r>
              <a:rPr lang="en-US" altLang="zh-CN" dirty="0" smtClean="0"/>
              <a:t> </a:t>
            </a:r>
            <a:r>
              <a:rPr lang="zh-CN" altLang="en-US" dirty="0" smtClean="0"/>
              <a:t>继承的。可以将任何类型的值赋给 </a:t>
            </a:r>
            <a:r>
              <a:rPr lang="en-US" altLang="zh-CN" b="1" dirty="0" smtClean="0"/>
              <a:t>object</a:t>
            </a:r>
            <a:r>
              <a:rPr lang="en-US" altLang="zh-CN" dirty="0" smtClean="0"/>
              <a:t> </a:t>
            </a:r>
            <a:r>
              <a:rPr lang="zh-CN" altLang="en-US" dirty="0" smtClean="0"/>
              <a:t>类型的变量。 </a:t>
            </a:r>
            <a:endParaRPr lang="zh-CN" altLang="en-US" dirty="0"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28BEEA6B-F539-4816-B9F5-1A6D2F79849F}" type="slidenum">
              <a:rPr lang="en-US" altLang="zh-CN" smtClean="0"/>
            </a:fld>
            <a:endParaRPr lang="en-US" altLang="zh-CN" smtClean="0"/>
          </a:p>
        </p:txBody>
      </p:sp>
      <p:sp>
        <p:nvSpPr>
          <p:cNvPr id="112643" name="Rectangle 2"/>
          <p:cNvSpPr>
            <a:spLocks noGrp="1" noRot="1" noChangeAspect="1" noChangeArrowheads="1" noTextEdit="1"/>
          </p:cNvSpPr>
          <p:nvPr>
            <p:ph type="sldImg"/>
          </p:nvPr>
        </p:nvSpPr>
        <p:spPr/>
      </p:sp>
      <p:sp>
        <p:nvSpPr>
          <p:cNvPr id="112644"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protected </a:t>
            </a:r>
            <a:r>
              <a:rPr lang="zh-CN" altLang="en-US" smtClean="0"/>
              <a:t>是受保护的</a:t>
            </a:r>
            <a:r>
              <a:rPr lang="en-US" altLang="zh-CN" smtClean="0"/>
              <a:t>,</a:t>
            </a:r>
            <a:r>
              <a:rPr lang="zh-CN" altLang="en-US" smtClean="0"/>
              <a:t>只有当前类的成员与继承该类的类才能访问</a:t>
            </a:r>
            <a:r>
              <a:rPr lang="en-US" altLang="zh-CN" smtClean="0"/>
              <a:t>. </a:t>
            </a:r>
            <a:endParaRPr lang="en-US" altLang="zh-CN"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r>
              <a:rPr lang="en-US" altLang="zh-CN"/>
              <a:t>a *= b</a:t>
            </a:r>
            <a:endParaRPr lang="en-US" altLang="zh-CN"/>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3FB89AFA-8C7F-443B-9F9F-58B7E425981B}" type="slidenum">
              <a:rPr lang="en-US" altLang="zh-CN" smtClean="0"/>
            </a:fld>
            <a:endParaRPr lang="en-US" altLang="zh-CN" smtClean="0"/>
          </a:p>
        </p:txBody>
      </p:sp>
      <p:sp>
        <p:nvSpPr>
          <p:cNvPr id="113667" name="Rectangle 2"/>
          <p:cNvSpPr>
            <a:spLocks noGrp="1" noRot="1" noChangeAspect="1" noChangeArrowheads="1" noTextEdit="1"/>
          </p:cNvSpPr>
          <p:nvPr>
            <p:ph type="sldImg"/>
          </p:nvPr>
        </p:nvSpPr>
        <p:spPr/>
      </p:sp>
      <p:sp>
        <p:nvSpPr>
          <p:cNvPr id="11366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zh-CN" altLang="en-US" dirty="0" smtClean="0"/>
              <a:t>重构是一种软件方法，涉及重构代码，使其更易于理解和维护而不影响其功能。</a:t>
            </a:r>
            <a:endParaRPr lang="zh-CN" altLang="en-US" dirty="0" smtClean="0"/>
          </a:p>
          <a:p>
            <a:pPr eaLnBrk="1" hangingPunct="1"/>
            <a:r>
              <a:rPr lang="zh-CN" altLang="en-US" dirty="0" smtClean="0"/>
              <a:t>一个简单的示例是，在事件处理程序中编写代码以便从数据库中获取数据。开发页面时，会发现需要从多个不同的处理程序访问数据。因此，在页面中创建数据访问函数，并在处理程序中插入对函数的调用，从而重构页面的代码。 </a:t>
            </a:r>
            <a:endParaRPr lang="zh-CN" altLang="en-US" dirty="0" smtClean="0"/>
          </a:p>
          <a:p>
            <a:pPr eaLnBrk="1" hangingPunct="1"/>
            <a:endParaRPr lang="zh-CN" altLang="en-US" dirty="0" smtClean="0"/>
          </a:p>
          <a:p>
            <a:pPr eaLnBrk="1" hangingPunct="1"/>
            <a:endParaRPr lang="zh-CN" altLang="en-US" dirty="0" smtClean="0"/>
          </a:p>
          <a:p>
            <a:pPr eaLnBrk="1" hangingPunct="1"/>
            <a:r>
              <a:rPr lang="zh-CN" altLang="en-US" dirty="0" smtClean="0"/>
              <a:t>扩展管理：将现有</a:t>
            </a:r>
            <a:r>
              <a:rPr lang="en-US" altLang="zh-CN" dirty="0" smtClean="0"/>
              <a:t>C++</a:t>
            </a:r>
            <a:r>
              <a:rPr lang="zh-CN" altLang="en-US" dirty="0" smtClean="0"/>
              <a:t>代码平滑地移植到 </a:t>
            </a:r>
            <a:r>
              <a:rPr lang="en-US" altLang="zh-CN" dirty="0" smtClean="0"/>
              <a:t>.NET.</a:t>
            </a:r>
            <a:endParaRPr lang="en-US" altLang="zh-CN" dirty="0" smtClean="0"/>
          </a:p>
          <a:p>
            <a:pPr eaLnBrk="1" hangingPunct="1"/>
            <a:r>
              <a:rPr lang="zh-CN" altLang="en-US" dirty="0" smtClean="0"/>
              <a:t>从 </a:t>
            </a:r>
            <a:r>
              <a:rPr lang="en-US" altLang="zh-CN" dirty="0" smtClean="0"/>
              <a:t>.NET</a:t>
            </a:r>
            <a:r>
              <a:rPr lang="zh-CN" altLang="en-US" dirty="0" smtClean="0"/>
              <a:t>语言中访问</a:t>
            </a:r>
            <a:r>
              <a:rPr lang="en-US" altLang="zh-CN" dirty="0" smtClean="0"/>
              <a:t>C++</a:t>
            </a:r>
            <a:r>
              <a:rPr lang="zh-CN" altLang="en-US" dirty="0" smtClean="0"/>
              <a:t>组件 </a:t>
            </a:r>
            <a:endParaRPr lang="zh-CN" altLang="en-US" dirty="0" smtClean="0"/>
          </a:p>
          <a:p>
            <a:pPr eaLnBrk="1" hangingPunct="1"/>
            <a:r>
              <a:rPr lang="zh-CN" altLang="en-US" dirty="0" smtClean="0"/>
              <a:t>扩展允许你在</a:t>
            </a:r>
            <a:r>
              <a:rPr lang="en-US" altLang="zh-CN" dirty="0" smtClean="0"/>
              <a:t>C++</a:t>
            </a:r>
            <a:r>
              <a:rPr lang="zh-CN" altLang="en-US" dirty="0" smtClean="0"/>
              <a:t>中编写在</a:t>
            </a:r>
            <a:r>
              <a:rPr lang="en-US" altLang="zh-CN" dirty="0" smtClean="0"/>
              <a:t>.NET Framework</a:t>
            </a:r>
            <a:r>
              <a:rPr lang="zh-CN" altLang="en-US" dirty="0" smtClean="0"/>
              <a:t>控制下运行的管理（或</a:t>
            </a:r>
            <a:r>
              <a:rPr lang="en-US" altLang="zh-CN" dirty="0" smtClean="0"/>
              <a:t>.NET</a:t>
            </a:r>
            <a:r>
              <a:rPr lang="zh-CN" altLang="en-US" dirty="0" smtClean="0"/>
              <a:t>）类。（非管理</a:t>
            </a:r>
            <a:r>
              <a:rPr lang="en-US" altLang="zh-CN" dirty="0" smtClean="0"/>
              <a:t>C++</a:t>
            </a:r>
            <a:r>
              <a:rPr lang="zh-CN" altLang="en-US" dirty="0" smtClean="0"/>
              <a:t>类运行在传统的微软基于</a:t>
            </a:r>
            <a:r>
              <a:rPr lang="en-US" altLang="zh-CN" dirty="0" smtClean="0"/>
              <a:t>Windows?</a:t>
            </a:r>
            <a:r>
              <a:rPr lang="zh-CN" altLang="en-US" dirty="0" smtClean="0"/>
              <a:t>的环境中。）一个管理类是一个内置的</a:t>
            </a:r>
            <a:r>
              <a:rPr lang="en-US" altLang="zh-CN" dirty="0" smtClean="0"/>
              <a:t>.NET</a:t>
            </a:r>
            <a:r>
              <a:rPr lang="zh-CN" altLang="en-US" dirty="0" smtClean="0"/>
              <a:t>类，可以完全利用</a:t>
            </a:r>
            <a:r>
              <a:rPr lang="en-US" altLang="zh-CN" dirty="0" smtClean="0"/>
              <a:t>.NET Framework</a:t>
            </a:r>
            <a:r>
              <a:rPr lang="zh-CN" altLang="en-US" dirty="0" smtClean="0"/>
              <a:t>。 </a:t>
            </a:r>
            <a:endParaRPr lang="zh-CN" altLang="en-US" dirty="0" smtClean="0"/>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141167B8-14F0-4FA4-B042-AFDD5E6796B0}" type="slidenum">
              <a:rPr lang="en-US" altLang="zh-CN" smtClean="0"/>
            </a:fld>
            <a:endParaRPr lang="en-US" altLang="zh-CN" smtClean="0"/>
          </a:p>
        </p:txBody>
      </p:sp>
      <p:sp>
        <p:nvSpPr>
          <p:cNvPr id="114691" name="Rectangle 2"/>
          <p:cNvSpPr>
            <a:spLocks noGrp="1" noRot="1" noChangeAspect="1" noChangeArrowheads="1" noTextEdit="1"/>
          </p:cNvSpPr>
          <p:nvPr>
            <p:ph type="sldImg"/>
          </p:nvPr>
        </p:nvSpPr>
        <p:spPr/>
      </p:sp>
      <p:sp>
        <p:nvSpPr>
          <p:cNvPr id="114692"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smtClean="0"/>
              <a:t>Console.Read()</a:t>
            </a:r>
            <a:r>
              <a:rPr lang="zh-CN" altLang="en-US" smtClean="0"/>
              <a:t>函数读取一个字符，返回</a:t>
            </a:r>
            <a:r>
              <a:rPr lang="en-US" altLang="zh-CN" smtClean="0"/>
              <a:t>int</a:t>
            </a:r>
            <a:r>
              <a:rPr lang="zh-CN" altLang="en-US" smtClean="0"/>
              <a:t>型</a:t>
            </a:r>
            <a:r>
              <a:rPr lang="en-US" altLang="zh-CN" smtClean="0"/>
              <a:t>;</a:t>
            </a:r>
            <a:br>
              <a:rPr lang="en-US" altLang="zh-CN" smtClean="0"/>
            </a:br>
            <a:r>
              <a:rPr lang="zh-CN" altLang="en-US" smtClean="0"/>
              <a:t>而</a:t>
            </a:r>
            <a:r>
              <a:rPr lang="en-US" altLang="zh-CN" smtClean="0"/>
              <a:t>Console.ReadLine()</a:t>
            </a:r>
            <a:r>
              <a:rPr lang="zh-CN" altLang="en-US" smtClean="0"/>
              <a:t>函数读取一行字符，返回</a:t>
            </a:r>
            <a:r>
              <a:rPr lang="en-US" altLang="zh-CN" smtClean="0"/>
              <a:t>string</a:t>
            </a:r>
            <a:r>
              <a:rPr lang="zh-CN" altLang="en-US" smtClean="0"/>
              <a:t>型 </a:t>
            </a:r>
            <a:endParaRPr lang="zh-CN" altLang="en-US" smtClean="0"/>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Rectangle 7"/>
          <p:cNvSpPr>
            <a:spLocks noGrp="1" noChangeArrowheads="1"/>
          </p:cNvSpPr>
          <p:nvPr>
            <p:ph type="sldNum" sz="quarter" idx="5"/>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fld id="{B617F274-3985-466C-96B8-DC37501E0C8C}" type="slidenum">
              <a:rPr lang="en-US" altLang="zh-CN" smtClean="0"/>
            </a:fld>
            <a:endParaRPr lang="en-US" altLang="zh-CN" smtClean="0"/>
          </a:p>
        </p:txBody>
      </p:sp>
      <p:sp>
        <p:nvSpPr>
          <p:cNvPr id="98307" name="Rectangle 2"/>
          <p:cNvSpPr>
            <a:spLocks noGrp="1" noRot="1" noChangeAspect="1" noChangeArrowheads="1" noTextEdit="1"/>
          </p:cNvSpPr>
          <p:nvPr>
            <p:ph type="sldImg"/>
          </p:nvPr>
        </p:nvSpPr>
        <p:spPr/>
      </p:sp>
      <p:sp>
        <p:nvSpPr>
          <p:cNvPr id="98308" name="Rectangle 3"/>
          <p:cNvSpPr>
            <a:spLocks noGrp="1" noChangeArrowheads="1"/>
          </p:cNvSpPr>
          <p:nvPr>
            <p:ph type="body" idx="1"/>
          </p:nvPr>
        </p:nvSpPr>
        <p:spPr>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eaLnBrk="1" hangingPunct="1"/>
            <a:r>
              <a:rPr lang="en-US" altLang="zh-CN" dirty="0" smtClean="0"/>
              <a:t>Windows Communication Foundation </a:t>
            </a:r>
            <a:endParaRPr lang="en-US" altLang="zh-CN" dirty="0" smtClean="0"/>
          </a:p>
          <a:p>
            <a:r>
              <a:rPr lang="en-US" altLang="zh-CN" dirty="0" smtClean="0"/>
              <a:t>WCF(Windows Communication Foundation )</a:t>
            </a:r>
            <a:r>
              <a:rPr lang="zh-CN" altLang="en-US" dirty="0" smtClean="0"/>
              <a:t>是一个统一的</a:t>
            </a:r>
            <a:r>
              <a:rPr lang="en-US" altLang="zh-CN" dirty="0" smtClean="0"/>
              <a:t>,</a:t>
            </a:r>
            <a:r>
              <a:rPr lang="zh-CN" altLang="en-US" dirty="0" smtClean="0"/>
              <a:t>可用于建立安全</a:t>
            </a:r>
            <a:r>
              <a:rPr lang="en-US" altLang="zh-CN" dirty="0" smtClean="0"/>
              <a:t>,</a:t>
            </a:r>
            <a:r>
              <a:rPr lang="zh-CN" altLang="en-US" dirty="0" smtClean="0"/>
              <a:t>可靠的面向服务的应用高效的开发平台。</a:t>
            </a:r>
            <a:r>
              <a:rPr lang="en-US" altLang="zh-CN" dirty="0" smtClean="0"/>
              <a:t>WCF</a:t>
            </a:r>
            <a:r>
              <a:rPr lang="zh-CN" altLang="en-US" dirty="0" smtClean="0"/>
              <a:t>是构建安全可靠的事务性服务的统一框架。它是一种构建分布式面向服务系统的非常丰富的技术基础，它统一了消息风格和</a:t>
            </a:r>
            <a:r>
              <a:rPr lang="en-US" altLang="zh-CN" dirty="0" smtClean="0"/>
              <a:t>RPC[Remote Procedure Call]</a:t>
            </a:r>
            <a:r>
              <a:rPr lang="zh-CN" altLang="en-US" dirty="0" smtClean="0"/>
              <a:t>风格，并且通过二进制和基于开放标准的通信达到了平台最优化。</a:t>
            </a:r>
            <a:br>
              <a:rPr lang="en-US" altLang="zh-CN" dirty="0" smtClean="0"/>
            </a:br>
            <a:r>
              <a:rPr lang="en-US" altLang="zh-CN" dirty="0" err="1" smtClean="0"/>
              <a:t>NHibernate</a:t>
            </a:r>
            <a:r>
              <a:rPr lang="zh-CN" altLang="en-US" dirty="0" smtClean="0"/>
              <a:t>是一个面向</a:t>
            </a:r>
            <a:r>
              <a:rPr lang="en-US" altLang="zh-CN" dirty="0" err="1" smtClean="0"/>
              <a:t>.Net</a:t>
            </a:r>
            <a:r>
              <a:rPr lang="zh-CN" altLang="en-US" dirty="0" smtClean="0"/>
              <a:t>环境的对象</a:t>
            </a:r>
            <a:r>
              <a:rPr lang="en-US" altLang="zh-CN" dirty="0" smtClean="0"/>
              <a:t>/</a:t>
            </a:r>
            <a:r>
              <a:rPr lang="zh-CN" altLang="en-US" dirty="0" smtClean="0"/>
              <a:t>关系数据库映射工具。</a:t>
            </a:r>
            <a:endParaRPr lang="en-US" altLang="zh-CN" dirty="0" smtClean="0"/>
          </a:p>
          <a:p>
            <a:pPr eaLnBrk="1" hangingPunct="1"/>
            <a:br>
              <a:rPr lang="zh-CN" altLang="en-US" dirty="0" smtClean="0"/>
            </a:br>
            <a:br>
              <a:rPr lang="zh-CN" altLang="en-US" dirty="0" smtClean="0"/>
            </a:br>
            <a:r>
              <a:rPr lang="zh-CN" altLang="en-US" dirty="0" smtClean="0"/>
              <a:t>它整合了</a:t>
            </a:r>
            <a:r>
              <a:rPr lang="en-US" altLang="zh-CN" dirty="0" err="1" smtClean="0"/>
              <a:t>.Net</a:t>
            </a:r>
            <a:r>
              <a:rPr lang="zh-CN" altLang="en-US" dirty="0" smtClean="0"/>
              <a:t>平台下所有的和分布式系统有关的技术，例如</a:t>
            </a:r>
            <a:r>
              <a:rPr lang="en-US" altLang="zh-CN" dirty="0" smtClean="0"/>
              <a:t>ASP.NET Web</a:t>
            </a:r>
            <a:r>
              <a:rPr lang="zh-CN" altLang="en-US" dirty="0" smtClean="0"/>
              <a:t>服务（</a:t>
            </a:r>
            <a:r>
              <a:rPr lang="en-US" altLang="zh-CN" dirty="0" smtClean="0"/>
              <a:t>ASMX</a:t>
            </a:r>
            <a:r>
              <a:rPr lang="zh-CN" altLang="en-US" dirty="0" smtClean="0"/>
              <a:t>）、增强</a:t>
            </a:r>
            <a:r>
              <a:rPr lang="en-US" altLang="zh-CN" dirty="0" smtClean="0"/>
              <a:t>Web</a:t>
            </a:r>
            <a:r>
              <a:rPr lang="zh-CN" altLang="en-US" dirty="0" smtClean="0"/>
              <a:t>服务扩展（</a:t>
            </a:r>
            <a:r>
              <a:rPr lang="en-US" altLang="zh-CN" dirty="0" smtClean="0"/>
              <a:t>WSE</a:t>
            </a:r>
            <a:r>
              <a:rPr lang="zh-CN" altLang="en-US" dirty="0" smtClean="0"/>
              <a:t>）、</a:t>
            </a:r>
            <a:r>
              <a:rPr lang="en-US" altLang="zh-CN" dirty="0" err="1" smtClean="0"/>
              <a:t>.Net</a:t>
            </a:r>
            <a:r>
              <a:rPr lang="en-US" altLang="zh-CN" dirty="0" smtClean="0"/>
              <a:t> </a:t>
            </a:r>
            <a:r>
              <a:rPr lang="en-US" altLang="zh-CN" dirty="0" err="1" smtClean="0"/>
              <a:t>Remoting</a:t>
            </a:r>
            <a:r>
              <a:rPr lang="zh-CN" altLang="en-US" dirty="0" smtClean="0"/>
              <a:t>、企业服务（</a:t>
            </a:r>
            <a:r>
              <a:rPr lang="en-US" altLang="zh-CN" dirty="0" smtClean="0"/>
              <a:t>Enterprise Service</a:t>
            </a:r>
            <a:r>
              <a:rPr lang="zh-CN" altLang="en-US" dirty="0" smtClean="0"/>
              <a:t>）和微软消息队列（</a:t>
            </a:r>
            <a:r>
              <a:rPr lang="en-US" altLang="zh-CN" dirty="0" smtClean="0"/>
              <a:t>MSMQ</a:t>
            </a:r>
            <a:r>
              <a:rPr lang="zh-CN" altLang="en-US" dirty="0" smtClean="0"/>
              <a:t>）。</a:t>
            </a:r>
            <a:br>
              <a:rPr lang="zh-CN" altLang="en-US" dirty="0" smtClean="0"/>
            </a:br>
            <a:br>
              <a:rPr lang="zh-CN" altLang="en-US" dirty="0" smtClean="0"/>
            </a:br>
            <a:r>
              <a:rPr lang="zh-CN" altLang="en-US" dirty="0" smtClean="0"/>
              <a:t> </a:t>
            </a:r>
            <a:br>
              <a:rPr lang="zh-CN" altLang="en-US" dirty="0" smtClean="0"/>
            </a:br>
            <a:br>
              <a:rPr lang="zh-CN" altLang="en-US" dirty="0" smtClean="0"/>
            </a:br>
            <a:r>
              <a:rPr lang="en-US" altLang="zh-CN" dirty="0" smtClean="0"/>
              <a:t>WPF</a:t>
            </a:r>
            <a:r>
              <a:rPr lang="zh-CN" altLang="en-US" dirty="0" smtClean="0"/>
              <a:t>与</a:t>
            </a:r>
            <a:r>
              <a:rPr lang="en-US" altLang="zh-CN" dirty="0" smtClean="0"/>
              <a:t>Silverlight</a:t>
            </a:r>
            <a:r>
              <a:rPr lang="zh-CN" altLang="en-US" dirty="0" smtClean="0"/>
              <a:t>有何不同</a:t>
            </a:r>
            <a:r>
              <a:rPr lang="en-US" altLang="zh-CN" dirty="0" smtClean="0"/>
              <a:t>?</a:t>
            </a:r>
            <a:br>
              <a:rPr lang="en-US" altLang="zh-CN" dirty="0" smtClean="0"/>
            </a:br>
            <a:r>
              <a:rPr lang="en-US" altLang="zh-CN" dirty="0" smtClean="0"/>
              <a:t>WPF(Windows Presentation Foundation)</a:t>
            </a:r>
            <a:r>
              <a:rPr lang="zh-CN" altLang="en-US" dirty="0" smtClean="0"/>
              <a:t>，主要是提供统一的展现层模组，来建立诸如</a:t>
            </a:r>
            <a:r>
              <a:rPr lang="en-US" altLang="zh-CN" dirty="0" smtClean="0"/>
              <a:t>Windows Vista</a:t>
            </a:r>
            <a:r>
              <a:rPr lang="zh-CN" altLang="en-US" dirty="0" smtClean="0"/>
              <a:t>智慧型使用者体验，包含了使用者介面、</a:t>
            </a:r>
            <a:r>
              <a:rPr lang="en-US" altLang="zh-CN" dirty="0" smtClean="0"/>
              <a:t>3D</a:t>
            </a:r>
            <a:r>
              <a:rPr lang="zh-CN" altLang="en-US" dirty="0" smtClean="0"/>
              <a:t>模组、多媒体、文件等；而</a:t>
            </a:r>
            <a:r>
              <a:rPr lang="en-US" altLang="zh-CN" dirty="0" smtClean="0"/>
              <a:t>Silverlight</a:t>
            </a:r>
            <a:r>
              <a:rPr lang="zh-CN" altLang="en-US" dirty="0" smtClean="0"/>
              <a:t>是跨浏览器上的外挂，传达下一代网页多媒体互相性功能，隶属于</a:t>
            </a:r>
            <a:r>
              <a:rPr lang="en-US" altLang="zh-CN" dirty="0" smtClean="0"/>
              <a:t>WPF</a:t>
            </a:r>
            <a:r>
              <a:rPr lang="zh-CN" altLang="en-US" dirty="0" smtClean="0"/>
              <a:t>功能上的子集，并可与</a:t>
            </a:r>
            <a:r>
              <a:rPr lang="en-US" altLang="zh-CN" dirty="0" smtClean="0"/>
              <a:t>Ajax</a:t>
            </a:r>
            <a:r>
              <a:rPr lang="zh-CN" altLang="en-US" dirty="0" smtClean="0"/>
              <a:t>来做高弹性的程式化互动。二者都是互补，也是基于</a:t>
            </a:r>
            <a:r>
              <a:rPr lang="en-US" altLang="zh-CN" dirty="0" smtClean="0"/>
              <a:t>XAML</a:t>
            </a:r>
            <a:r>
              <a:rPr lang="zh-CN" altLang="en-US" dirty="0" smtClean="0"/>
              <a:t>的展示层基础，若与</a:t>
            </a:r>
            <a:r>
              <a:rPr lang="en-US" altLang="zh-CN" dirty="0" smtClean="0"/>
              <a:t>Adobe</a:t>
            </a:r>
            <a:r>
              <a:rPr lang="zh-CN" altLang="en-US" dirty="0" smtClean="0"/>
              <a:t>技术比， </a:t>
            </a:r>
            <a:r>
              <a:rPr lang="en-US" altLang="zh-CN" dirty="0" smtClean="0"/>
              <a:t>Silverlight</a:t>
            </a:r>
            <a:r>
              <a:rPr lang="zh-CN" altLang="en-US" dirty="0" smtClean="0"/>
              <a:t>犹如</a:t>
            </a:r>
            <a:r>
              <a:rPr lang="en-US" altLang="zh-CN" dirty="0" smtClean="0"/>
              <a:t>Flash</a:t>
            </a:r>
            <a:r>
              <a:rPr lang="zh-CN" altLang="en-US" dirty="0" smtClean="0"/>
              <a:t>，</a:t>
            </a:r>
            <a:r>
              <a:rPr lang="en-US" altLang="zh-CN" dirty="0" smtClean="0"/>
              <a:t>WPF</a:t>
            </a:r>
            <a:r>
              <a:rPr lang="zh-CN" altLang="en-US" dirty="0" smtClean="0"/>
              <a:t>犹如</a:t>
            </a:r>
            <a:r>
              <a:rPr lang="en-US" altLang="zh-CN" dirty="0" smtClean="0"/>
              <a:t>AIR(</a:t>
            </a:r>
            <a:r>
              <a:rPr lang="zh-CN" altLang="en-US" dirty="0" smtClean="0"/>
              <a:t>前身为</a:t>
            </a:r>
            <a:r>
              <a:rPr lang="en-US" altLang="zh-CN" dirty="0" smtClean="0"/>
              <a:t>Apollo)</a:t>
            </a:r>
            <a:r>
              <a:rPr lang="zh-CN" altLang="en-US" dirty="0" smtClean="0"/>
              <a:t>，</a:t>
            </a:r>
            <a:r>
              <a:rPr lang="en-US" altLang="zh-CN" dirty="0" smtClean="0"/>
              <a:t>XAML</a:t>
            </a:r>
            <a:r>
              <a:rPr lang="zh-CN" altLang="en-US" dirty="0" smtClean="0"/>
              <a:t>犹如</a:t>
            </a:r>
            <a:r>
              <a:rPr lang="en-US" altLang="zh-CN" dirty="0" smtClean="0"/>
              <a:t>MXML  </a:t>
            </a:r>
            <a:br>
              <a:rPr lang="en-US" altLang="zh-CN" dirty="0" smtClean="0"/>
            </a:br>
            <a:endParaRPr lang="en-US" altLang="zh-CN" dirty="0" smtClean="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p:nvPr>
            <p:ph type="sldImg" idx="2"/>
          </p:nvPr>
        </p:nvSpPr>
        <p:spPr/>
      </p:sp>
      <p:sp>
        <p:nvSpPr>
          <p:cNvPr id="3" name="文本占位符 2"/>
          <p:cNvSpPr/>
          <p:nvPr>
            <p:ph type="body" idx="3"/>
          </p:nvPr>
        </p:nvSpPr>
        <p:spPr/>
        <p:txBody>
          <a:bodyPr/>
          <a:p>
            <a:endParaRPr lang="zh-CN" altLang="en-US"/>
          </a:p>
        </p:txBody>
      </p:sp>
      <p:sp>
        <p:nvSpPr>
          <p:cNvPr id="4" name="灯片编号占位符 3"/>
          <p:cNvSpPr>
            <a:spLocks noGrp="1"/>
          </p:cNvSpPr>
          <p:nvPr>
            <p:ph type="sldNum" sz="quarter" idx="5"/>
          </p:nvPr>
        </p:nvSpPr>
        <p:spPr/>
        <p:txBody>
          <a:bodyPr/>
          <a:p>
            <a:fld id="{7F55B6DE-ED2A-4E06-B102-E7E5A16C7CCA}" type="slidenum">
              <a:rPr lang="en-US" altLang="zh-CN"/>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9" Type="http://schemas.openxmlformats.org/officeDocument/2006/relationships/tags" Target="../tags/tag8.xml"/><Relationship Id="rId8" Type="http://schemas.openxmlformats.org/officeDocument/2006/relationships/tags" Target="../tags/tag7.xml"/><Relationship Id="rId7" Type="http://schemas.openxmlformats.org/officeDocument/2006/relationships/tags" Target="../tags/tag6.xml"/><Relationship Id="rId6" Type="http://schemas.openxmlformats.org/officeDocument/2006/relationships/tags" Target="../tags/tag5.xml"/><Relationship Id="rId5" Type="http://schemas.openxmlformats.org/officeDocument/2006/relationships/tags" Target="../tags/tag4.xml"/><Relationship Id="rId4" Type="http://schemas.openxmlformats.org/officeDocument/2006/relationships/tags" Target="../tags/tag3.xml"/><Relationship Id="rId3" Type="http://schemas.openxmlformats.org/officeDocument/2006/relationships/tags" Target="../tags/tag2.xml"/><Relationship Id="rId24" Type="http://schemas.openxmlformats.org/officeDocument/2006/relationships/tags" Target="../tags/tag21.xml"/><Relationship Id="rId23" Type="http://schemas.openxmlformats.org/officeDocument/2006/relationships/tags" Target="../tags/tag20.xml"/><Relationship Id="rId22" Type="http://schemas.openxmlformats.org/officeDocument/2006/relationships/tags" Target="../tags/tag19.xml"/><Relationship Id="rId21" Type="http://schemas.openxmlformats.org/officeDocument/2006/relationships/tags" Target="../tags/tag18.xml"/><Relationship Id="rId20" Type="http://schemas.openxmlformats.org/officeDocument/2006/relationships/tags" Target="../tags/tag17.xml"/><Relationship Id="rId2" Type="http://schemas.openxmlformats.org/officeDocument/2006/relationships/tags" Target="../tags/tag1.xml"/><Relationship Id="rId19" Type="http://schemas.openxmlformats.org/officeDocument/2006/relationships/tags" Target="../tags/tag16.xml"/><Relationship Id="rId18" Type="http://schemas.openxmlformats.org/officeDocument/2006/relationships/tags" Target="../tags/tag15.xml"/><Relationship Id="rId17" Type="http://schemas.openxmlformats.org/officeDocument/2006/relationships/image" Target="../media/image2.jpeg"/><Relationship Id="rId16" Type="http://schemas.openxmlformats.org/officeDocument/2006/relationships/tags" Target="../tags/tag14.xml"/><Relationship Id="rId15" Type="http://schemas.openxmlformats.org/officeDocument/2006/relationships/image" Target="../media/image1.jpeg"/><Relationship Id="rId14" Type="http://schemas.openxmlformats.org/officeDocument/2006/relationships/tags" Target="../tags/tag13.xml"/><Relationship Id="rId13" Type="http://schemas.openxmlformats.org/officeDocument/2006/relationships/tags" Target="../tags/tag12.xml"/><Relationship Id="rId12" Type="http://schemas.openxmlformats.org/officeDocument/2006/relationships/tags" Target="../tags/tag11.xml"/><Relationship Id="rId11" Type="http://schemas.openxmlformats.org/officeDocument/2006/relationships/tags" Target="../tags/tag10.xml"/><Relationship Id="rId10" Type="http://schemas.openxmlformats.org/officeDocument/2006/relationships/tags" Target="../tags/tag9.xml"/><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9" Type="http://schemas.openxmlformats.org/officeDocument/2006/relationships/tags" Target="../tags/tag104.xml"/><Relationship Id="rId8" Type="http://schemas.openxmlformats.org/officeDocument/2006/relationships/tags" Target="../tags/tag103.xml"/><Relationship Id="rId7" Type="http://schemas.openxmlformats.org/officeDocument/2006/relationships/tags" Target="../tags/tag102.xml"/><Relationship Id="rId6" Type="http://schemas.openxmlformats.org/officeDocument/2006/relationships/image" Target="../media/image4.jpeg"/><Relationship Id="rId5" Type="http://schemas.openxmlformats.org/officeDocument/2006/relationships/tags" Target="../tags/tag101.xml"/><Relationship Id="rId4" Type="http://schemas.openxmlformats.org/officeDocument/2006/relationships/image" Target="../media/image3.jpeg"/><Relationship Id="rId3" Type="http://schemas.openxmlformats.org/officeDocument/2006/relationships/tags" Target="../tags/tag100.xml"/><Relationship Id="rId2" Type="http://schemas.openxmlformats.org/officeDocument/2006/relationships/tags" Target="../tags/tag99.xml"/><Relationship Id="rId10" Type="http://schemas.openxmlformats.org/officeDocument/2006/relationships/tags" Target="../tags/tag105.xml"/><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9" Type="http://schemas.openxmlformats.org/officeDocument/2006/relationships/tags" Target="../tags/tag113.xml"/><Relationship Id="rId8" Type="http://schemas.openxmlformats.org/officeDocument/2006/relationships/tags" Target="../tags/tag112.xml"/><Relationship Id="rId7" Type="http://schemas.openxmlformats.org/officeDocument/2006/relationships/tags" Target="../tags/tag111.xml"/><Relationship Id="rId6" Type="http://schemas.openxmlformats.org/officeDocument/2006/relationships/tags" Target="../tags/tag110.xml"/><Relationship Id="rId5" Type="http://schemas.openxmlformats.org/officeDocument/2006/relationships/tags" Target="../tags/tag109.xml"/><Relationship Id="rId4" Type="http://schemas.openxmlformats.org/officeDocument/2006/relationships/tags" Target="../tags/tag108.xml"/><Relationship Id="rId3" Type="http://schemas.openxmlformats.org/officeDocument/2006/relationships/tags" Target="../tags/tag107.xml"/><Relationship Id="rId22" Type="http://schemas.openxmlformats.org/officeDocument/2006/relationships/tags" Target="../tags/tag124.xml"/><Relationship Id="rId21" Type="http://schemas.openxmlformats.org/officeDocument/2006/relationships/tags" Target="../tags/tag123.xml"/><Relationship Id="rId20" Type="http://schemas.openxmlformats.org/officeDocument/2006/relationships/tags" Target="../tags/tag122.xml"/><Relationship Id="rId2" Type="http://schemas.openxmlformats.org/officeDocument/2006/relationships/tags" Target="../tags/tag106.xml"/><Relationship Id="rId19" Type="http://schemas.openxmlformats.org/officeDocument/2006/relationships/tags" Target="../tags/tag121.xml"/><Relationship Id="rId18" Type="http://schemas.openxmlformats.org/officeDocument/2006/relationships/tags" Target="../tags/tag120.xml"/><Relationship Id="rId17" Type="http://schemas.openxmlformats.org/officeDocument/2006/relationships/tags" Target="../tags/tag119.xml"/><Relationship Id="rId16" Type="http://schemas.openxmlformats.org/officeDocument/2006/relationships/tags" Target="../tags/tag118.xml"/><Relationship Id="rId15" Type="http://schemas.openxmlformats.org/officeDocument/2006/relationships/image" Target="../media/image2.jpeg"/><Relationship Id="rId14" Type="http://schemas.openxmlformats.org/officeDocument/2006/relationships/tags" Target="../tags/tag117.xml"/><Relationship Id="rId13" Type="http://schemas.openxmlformats.org/officeDocument/2006/relationships/image" Target="../media/image1.jpeg"/><Relationship Id="rId12" Type="http://schemas.openxmlformats.org/officeDocument/2006/relationships/tags" Target="../tags/tag116.xml"/><Relationship Id="rId11" Type="http://schemas.openxmlformats.org/officeDocument/2006/relationships/tags" Target="../tags/tag115.xml"/><Relationship Id="rId10" Type="http://schemas.openxmlformats.org/officeDocument/2006/relationships/tags" Target="../tags/tag114.xml"/><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9" Type="http://schemas.openxmlformats.org/officeDocument/2006/relationships/tags" Target="../tags/tag130.xml"/><Relationship Id="rId8" Type="http://schemas.openxmlformats.org/officeDocument/2006/relationships/tags" Target="../tags/tag129.xml"/><Relationship Id="rId7" Type="http://schemas.openxmlformats.org/officeDocument/2006/relationships/tags" Target="../tags/tag128.xml"/><Relationship Id="rId6" Type="http://schemas.openxmlformats.org/officeDocument/2006/relationships/tags" Target="../tags/tag127.xml"/><Relationship Id="rId5" Type="http://schemas.openxmlformats.org/officeDocument/2006/relationships/image" Target="../media/image4.jpeg"/><Relationship Id="rId4" Type="http://schemas.openxmlformats.org/officeDocument/2006/relationships/tags" Target="../tags/tag126.xml"/><Relationship Id="rId3" Type="http://schemas.openxmlformats.org/officeDocument/2006/relationships/image" Target="../media/image5.jpeg"/><Relationship Id="rId2" Type="http://schemas.openxmlformats.org/officeDocument/2006/relationships/tags" Target="../tags/tag125.xml"/><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9" Type="http://schemas.openxmlformats.org/officeDocument/2006/relationships/tags" Target="../tags/tag137.xml"/><Relationship Id="rId8" Type="http://schemas.openxmlformats.org/officeDocument/2006/relationships/tags" Target="../tags/tag136.xml"/><Relationship Id="rId7" Type="http://schemas.openxmlformats.org/officeDocument/2006/relationships/tags" Target="../tags/tag135.xml"/><Relationship Id="rId6" Type="http://schemas.openxmlformats.org/officeDocument/2006/relationships/tags" Target="../tags/tag134.xml"/><Relationship Id="rId5" Type="http://schemas.openxmlformats.org/officeDocument/2006/relationships/tags" Target="../tags/tag133.xml"/><Relationship Id="rId4" Type="http://schemas.openxmlformats.org/officeDocument/2006/relationships/image" Target="../media/image6.jpeg"/><Relationship Id="rId3" Type="http://schemas.openxmlformats.org/officeDocument/2006/relationships/tags" Target="../tags/tag132.xml"/><Relationship Id="rId2" Type="http://schemas.openxmlformats.org/officeDocument/2006/relationships/tags" Target="../tags/tag131.xml"/><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9" Type="http://schemas.openxmlformats.org/officeDocument/2006/relationships/tags" Target="../tags/tag143.xml"/><Relationship Id="rId8" Type="http://schemas.openxmlformats.org/officeDocument/2006/relationships/tags" Target="../tags/tag142.xml"/><Relationship Id="rId7" Type="http://schemas.openxmlformats.org/officeDocument/2006/relationships/tags" Target="../tags/tag141.xml"/><Relationship Id="rId6" Type="http://schemas.openxmlformats.org/officeDocument/2006/relationships/image" Target="../media/image4.jpeg"/><Relationship Id="rId5" Type="http://schemas.openxmlformats.org/officeDocument/2006/relationships/tags" Target="../tags/tag140.xml"/><Relationship Id="rId4" Type="http://schemas.openxmlformats.org/officeDocument/2006/relationships/image" Target="../media/image3.jpeg"/><Relationship Id="rId3" Type="http://schemas.openxmlformats.org/officeDocument/2006/relationships/tags" Target="../tags/tag139.xml"/><Relationship Id="rId2" Type="http://schemas.openxmlformats.org/officeDocument/2006/relationships/tags" Target="../tags/tag138.xml"/><Relationship Id="rId12" Type="http://schemas.openxmlformats.org/officeDocument/2006/relationships/tags" Target="../tags/tag146.xml"/><Relationship Id="rId11" Type="http://schemas.openxmlformats.org/officeDocument/2006/relationships/tags" Target="../tags/tag145.xml"/><Relationship Id="rId10" Type="http://schemas.openxmlformats.org/officeDocument/2006/relationships/tags" Target="../tags/tag144.xml"/><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9" Type="http://schemas.openxmlformats.org/officeDocument/2006/relationships/tags" Target="../tags/tag152.xml"/><Relationship Id="rId8" Type="http://schemas.openxmlformats.org/officeDocument/2006/relationships/tags" Target="../tags/tag151.xml"/><Relationship Id="rId7" Type="http://schemas.openxmlformats.org/officeDocument/2006/relationships/tags" Target="../tags/tag150.xml"/><Relationship Id="rId6" Type="http://schemas.openxmlformats.org/officeDocument/2006/relationships/image" Target="../media/image4.jpeg"/><Relationship Id="rId5" Type="http://schemas.openxmlformats.org/officeDocument/2006/relationships/tags" Target="../tags/tag149.xml"/><Relationship Id="rId4" Type="http://schemas.openxmlformats.org/officeDocument/2006/relationships/image" Target="../media/image3.jpeg"/><Relationship Id="rId3" Type="http://schemas.openxmlformats.org/officeDocument/2006/relationships/tags" Target="../tags/tag148.xml"/><Relationship Id="rId2" Type="http://schemas.openxmlformats.org/officeDocument/2006/relationships/tags" Target="../tags/tag147.xml"/><Relationship Id="rId12" Type="http://schemas.openxmlformats.org/officeDocument/2006/relationships/tags" Target="../tags/tag155.xml"/><Relationship Id="rId11" Type="http://schemas.openxmlformats.org/officeDocument/2006/relationships/tags" Target="../tags/tag154.xml"/><Relationship Id="rId10" Type="http://schemas.openxmlformats.org/officeDocument/2006/relationships/tags" Target="../tags/tag153.xml"/><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9" Type="http://schemas.openxmlformats.org/officeDocument/2006/relationships/tags" Target="../tags/tag161.xml"/><Relationship Id="rId8" Type="http://schemas.openxmlformats.org/officeDocument/2006/relationships/tags" Target="../tags/tag160.xml"/><Relationship Id="rId7" Type="http://schemas.openxmlformats.org/officeDocument/2006/relationships/tags" Target="../tags/tag159.xml"/><Relationship Id="rId6" Type="http://schemas.openxmlformats.org/officeDocument/2006/relationships/image" Target="../media/image4.jpeg"/><Relationship Id="rId5" Type="http://schemas.openxmlformats.org/officeDocument/2006/relationships/tags" Target="../tags/tag158.xml"/><Relationship Id="rId4" Type="http://schemas.openxmlformats.org/officeDocument/2006/relationships/image" Target="../media/image3.jpeg"/><Relationship Id="rId3" Type="http://schemas.openxmlformats.org/officeDocument/2006/relationships/tags" Target="../tags/tag157.xml"/><Relationship Id="rId2" Type="http://schemas.openxmlformats.org/officeDocument/2006/relationships/tags" Target="../tags/tag156.xml"/><Relationship Id="rId12" Type="http://schemas.openxmlformats.org/officeDocument/2006/relationships/tags" Target="../tags/tag164.xml"/><Relationship Id="rId11" Type="http://schemas.openxmlformats.org/officeDocument/2006/relationships/tags" Target="../tags/tag163.xml"/><Relationship Id="rId10" Type="http://schemas.openxmlformats.org/officeDocument/2006/relationships/tags" Target="../tags/tag162.xml"/><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9" Type="http://schemas.openxmlformats.org/officeDocument/2006/relationships/tags" Target="../tags/tag171.xml"/><Relationship Id="rId8" Type="http://schemas.openxmlformats.org/officeDocument/2006/relationships/tags" Target="../tags/tag170.xml"/><Relationship Id="rId7" Type="http://schemas.openxmlformats.org/officeDocument/2006/relationships/tags" Target="../tags/tag169.xml"/><Relationship Id="rId6" Type="http://schemas.openxmlformats.org/officeDocument/2006/relationships/tags" Target="../tags/tag168.xml"/><Relationship Id="rId5" Type="http://schemas.openxmlformats.org/officeDocument/2006/relationships/tags" Target="../tags/tag167.xml"/><Relationship Id="rId4" Type="http://schemas.openxmlformats.org/officeDocument/2006/relationships/image" Target="../media/image4.jpeg"/><Relationship Id="rId3" Type="http://schemas.openxmlformats.org/officeDocument/2006/relationships/tags" Target="../tags/tag166.xml"/><Relationship Id="rId2" Type="http://schemas.openxmlformats.org/officeDocument/2006/relationships/tags" Target="../tags/tag165.xml"/><Relationship Id="rId12" Type="http://schemas.openxmlformats.org/officeDocument/2006/relationships/tags" Target="../tags/tag174.xml"/><Relationship Id="rId11" Type="http://schemas.openxmlformats.org/officeDocument/2006/relationships/tags" Target="../tags/tag173.xml"/><Relationship Id="rId10" Type="http://schemas.openxmlformats.org/officeDocument/2006/relationships/tags" Target="../tags/tag172.xml"/><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9" Type="http://schemas.openxmlformats.org/officeDocument/2006/relationships/tags" Target="../tags/tag180.xml"/><Relationship Id="rId8" Type="http://schemas.openxmlformats.org/officeDocument/2006/relationships/tags" Target="../tags/tag179.xml"/><Relationship Id="rId7" Type="http://schemas.openxmlformats.org/officeDocument/2006/relationships/tags" Target="../tags/tag178.xml"/><Relationship Id="rId6" Type="http://schemas.openxmlformats.org/officeDocument/2006/relationships/image" Target="../media/image8.jpeg"/><Relationship Id="rId5" Type="http://schemas.openxmlformats.org/officeDocument/2006/relationships/tags" Target="../tags/tag177.xml"/><Relationship Id="rId4" Type="http://schemas.openxmlformats.org/officeDocument/2006/relationships/image" Target="../media/image7.jpeg"/><Relationship Id="rId3" Type="http://schemas.openxmlformats.org/officeDocument/2006/relationships/tags" Target="../tags/tag176.xml"/><Relationship Id="rId2" Type="http://schemas.openxmlformats.org/officeDocument/2006/relationships/tags" Target="../tags/tag175.xml"/><Relationship Id="rId11" Type="http://schemas.openxmlformats.org/officeDocument/2006/relationships/tags" Target="../tags/tag182.xml"/><Relationship Id="rId10" Type="http://schemas.openxmlformats.org/officeDocument/2006/relationships/tags" Target="../tags/tag181.xml"/><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9" Type="http://schemas.openxmlformats.org/officeDocument/2006/relationships/tags" Target="../tags/tag27.xml"/><Relationship Id="rId8" Type="http://schemas.openxmlformats.org/officeDocument/2006/relationships/tags" Target="../tags/tag26.xml"/><Relationship Id="rId7" Type="http://schemas.openxmlformats.org/officeDocument/2006/relationships/tags" Target="../tags/tag25.xml"/><Relationship Id="rId6" Type="http://schemas.openxmlformats.org/officeDocument/2006/relationships/image" Target="../media/image4.jpeg"/><Relationship Id="rId5" Type="http://schemas.openxmlformats.org/officeDocument/2006/relationships/tags" Target="../tags/tag24.xml"/><Relationship Id="rId4" Type="http://schemas.openxmlformats.org/officeDocument/2006/relationships/image" Target="../media/image3.jpeg"/><Relationship Id="rId3" Type="http://schemas.openxmlformats.org/officeDocument/2006/relationships/tags" Target="../tags/tag23.xml"/><Relationship Id="rId2" Type="http://schemas.openxmlformats.org/officeDocument/2006/relationships/tags" Target="../tags/tag22.xml"/><Relationship Id="rId11" Type="http://schemas.openxmlformats.org/officeDocument/2006/relationships/tags" Target="../tags/tag29.xml"/><Relationship Id="rId10" Type="http://schemas.openxmlformats.org/officeDocument/2006/relationships/tags" Target="../tags/tag28.xml"/><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9" Type="http://schemas.openxmlformats.org/officeDocument/2006/relationships/tags" Target="../tags/tag37.xml"/><Relationship Id="rId8" Type="http://schemas.openxmlformats.org/officeDocument/2006/relationships/tags" Target="../tags/tag36.xml"/><Relationship Id="rId7" Type="http://schemas.openxmlformats.org/officeDocument/2006/relationships/tags" Target="../tags/tag35.xml"/><Relationship Id="rId6" Type="http://schemas.openxmlformats.org/officeDocument/2006/relationships/tags" Target="../tags/tag34.xml"/><Relationship Id="rId5" Type="http://schemas.openxmlformats.org/officeDocument/2006/relationships/tags" Target="../tags/tag33.xml"/><Relationship Id="rId4" Type="http://schemas.openxmlformats.org/officeDocument/2006/relationships/tags" Target="../tags/tag32.xml"/><Relationship Id="rId3" Type="http://schemas.openxmlformats.org/officeDocument/2006/relationships/tags" Target="../tags/tag31.xml"/><Relationship Id="rId2" Type="http://schemas.openxmlformats.org/officeDocument/2006/relationships/tags" Target="../tags/tag30.xml"/><Relationship Id="rId14" Type="http://schemas.openxmlformats.org/officeDocument/2006/relationships/tags" Target="../tags/tag42.xml"/><Relationship Id="rId13" Type="http://schemas.openxmlformats.org/officeDocument/2006/relationships/tags" Target="../tags/tag41.xml"/><Relationship Id="rId12" Type="http://schemas.openxmlformats.org/officeDocument/2006/relationships/tags" Target="../tags/tag40.xml"/><Relationship Id="rId11" Type="http://schemas.openxmlformats.org/officeDocument/2006/relationships/tags" Target="../tags/tag39.xml"/><Relationship Id="rId10" Type="http://schemas.openxmlformats.org/officeDocument/2006/relationships/tags" Target="../tags/tag38.xml"/><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9" Type="http://schemas.openxmlformats.org/officeDocument/2006/relationships/tags" Target="../tags/tag48.xml"/><Relationship Id="rId8" Type="http://schemas.openxmlformats.org/officeDocument/2006/relationships/tags" Target="../tags/tag47.xml"/><Relationship Id="rId7" Type="http://schemas.openxmlformats.org/officeDocument/2006/relationships/tags" Target="../tags/tag46.xml"/><Relationship Id="rId6" Type="http://schemas.openxmlformats.org/officeDocument/2006/relationships/image" Target="../media/image4.jpeg"/><Relationship Id="rId5" Type="http://schemas.openxmlformats.org/officeDocument/2006/relationships/tags" Target="../tags/tag45.xml"/><Relationship Id="rId4" Type="http://schemas.openxmlformats.org/officeDocument/2006/relationships/image" Target="../media/image3.jpeg"/><Relationship Id="rId3" Type="http://schemas.openxmlformats.org/officeDocument/2006/relationships/tags" Target="../tags/tag44.xml"/><Relationship Id="rId2" Type="http://schemas.openxmlformats.org/officeDocument/2006/relationships/tags" Target="../tags/tag43.xml"/><Relationship Id="rId12" Type="http://schemas.openxmlformats.org/officeDocument/2006/relationships/tags" Target="../tags/tag51.xml"/><Relationship Id="rId11" Type="http://schemas.openxmlformats.org/officeDocument/2006/relationships/tags" Target="../tags/tag50.xml"/><Relationship Id="rId10" Type="http://schemas.openxmlformats.org/officeDocument/2006/relationships/tags" Target="../tags/tag49.xml"/><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9" Type="http://schemas.openxmlformats.org/officeDocument/2006/relationships/tags" Target="../tags/tag57.xml"/><Relationship Id="rId8" Type="http://schemas.openxmlformats.org/officeDocument/2006/relationships/tags" Target="../tags/tag56.xml"/><Relationship Id="rId7" Type="http://schemas.openxmlformats.org/officeDocument/2006/relationships/tags" Target="../tags/tag55.xml"/><Relationship Id="rId6" Type="http://schemas.openxmlformats.org/officeDocument/2006/relationships/image" Target="../media/image4.jpeg"/><Relationship Id="rId5" Type="http://schemas.openxmlformats.org/officeDocument/2006/relationships/tags" Target="../tags/tag54.xml"/><Relationship Id="rId4" Type="http://schemas.openxmlformats.org/officeDocument/2006/relationships/image" Target="../media/image3.jpeg"/><Relationship Id="rId3" Type="http://schemas.openxmlformats.org/officeDocument/2006/relationships/tags" Target="../tags/tag53.xml"/><Relationship Id="rId2" Type="http://schemas.openxmlformats.org/officeDocument/2006/relationships/tags" Target="../tags/tag52.xml"/><Relationship Id="rId14" Type="http://schemas.openxmlformats.org/officeDocument/2006/relationships/tags" Target="../tags/tag62.xml"/><Relationship Id="rId13" Type="http://schemas.openxmlformats.org/officeDocument/2006/relationships/tags" Target="../tags/tag61.xml"/><Relationship Id="rId12" Type="http://schemas.openxmlformats.org/officeDocument/2006/relationships/tags" Target="../tags/tag60.xml"/><Relationship Id="rId11" Type="http://schemas.openxmlformats.org/officeDocument/2006/relationships/tags" Target="../tags/tag59.xml"/><Relationship Id="rId10" Type="http://schemas.openxmlformats.org/officeDocument/2006/relationships/tags" Target="../tags/tag58.xml"/><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9" Type="http://schemas.openxmlformats.org/officeDocument/2006/relationships/tags" Target="../tags/tag70.xml"/><Relationship Id="rId8" Type="http://schemas.openxmlformats.org/officeDocument/2006/relationships/tags" Target="../tags/tag69.xml"/><Relationship Id="rId7" Type="http://schemas.openxmlformats.org/officeDocument/2006/relationships/tags" Target="../tags/tag68.xml"/><Relationship Id="rId6" Type="http://schemas.openxmlformats.org/officeDocument/2006/relationships/tags" Target="../tags/tag67.xml"/><Relationship Id="rId5" Type="http://schemas.openxmlformats.org/officeDocument/2006/relationships/tags" Target="../tags/tag66.xml"/><Relationship Id="rId4" Type="http://schemas.openxmlformats.org/officeDocument/2006/relationships/tags" Target="../tags/tag65.xml"/><Relationship Id="rId3" Type="http://schemas.openxmlformats.org/officeDocument/2006/relationships/tags" Target="../tags/tag64.xml"/><Relationship Id="rId2" Type="http://schemas.openxmlformats.org/officeDocument/2006/relationships/tags" Target="../tags/tag63.xml"/><Relationship Id="rId12" Type="http://schemas.openxmlformats.org/officeDocument/2006/relationships/tags" Target="../tags/tag73.xml"/><Relationship Id="rId11" Type="http://schemas.openxmlformats.org/officeDocument/2006/relationships/tags" Target="../tags/tag72.xml"/><Relationship Id="rId10" Type="http://schemas.openxmlformats.org/officeDocument/2006/relationships/tags" Target="../tags/tag71.xml"/><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4" Type="http://schemas.openxmlformats.org/officeDocument/2006/relationships/tags" Target="../tags/tag76.xml"/><Relationship Id="rId3" Type="http://schemas.openxmlformats.org/officeDocument/2006/relationships/tags" Target="../tags/tag75.xml"/><Relationship Id="rId2" Type="http://schemas.openxmlformats.org/officeDocument/2006/relationships/tags" Target="../tags/tag74.xml"/><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9" Type="http://schemas.openxmlformats.org/officeDocument/2006/relationships/tags" Target="../tags/tag82.xml"/><Relationship Id="rId8" Type="http://schemas.openxmlformats.org/officeDocument/2006/relationships/tags" Target="../tags/tag81.xml"/><Relationship Id="rId7" Type="http://schemas.openxmlformats.org/officeDocument/2006/relationships/tags" Target="../tags/tag80.xml"/><Relationship Id="rId6" Type="http://schemas.openxmlformats.org/officeDocument/2006/relationships/image" Target="../media/image4.jpeg"/><Relationship Id="rId5" Type="http://schemas.openxmlformats.org/officeDocument/2006/relationships/tags" Target="../tags/tag79.xml"/><Relationship Id="rId4" Type="http://schemas.openxmlformats.org/officeDocument/2006/relationships/image" Target="../media/image3.jpeg"/><Relationship Id="rId3" Type="http://schemas.openxmlformats.org/officeDocument/2006/relationships/tags" Target="../tags/tag78.xml"/><Relationship Id="rId2" Type="http://schemas.openxmlformats.org/officeDocument/2006/relationships/tags" Target="../tags/tag77.xml"/><Relationship Id="rId12" Type="http://schemas.openxmlformats.org/officeDocument/2006/relationships/tags" Target="../tags/tag85.xml"/><Relationship Id="rId11" Type="http://schemas.openxmlformats.org/officeDocument/2006/relationships/tags" Target="../tags/tag84.xml"/><Relationship Id="rId10" Type="http://schemas.openxmlformats.org/officeDocument/2006/relationships/tags" Target="../tags/tag83.xml"/><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9" Type="http://schemas.openxmlformats.org/officeDocument/2006/relationships/tags" Target="../tags/tag91.xml"/><Relationship Id="rId8" Type="http://schemas.openxmlformats.org/officeDocument/2006/relationships/tags" Target="../tags/tag90.xml"/><Relationship Id="rId7" Type="http://schemas.openxmlformats.org/officeDocument/2006/relationships/image" Target="../media/image4.jpeg"/><Relationship Id="rId6" Type="http://schemas.openxmlformats.org/officeDocument/2006/relationships/tags" Target="../tags/tag89.xml"/><Relationship Id="rId5" Type="http://schemas.openxmlformats.org/officeDocument/2006/relationships/image" Target="../media/image3.jpeg"/><Relationship Id="rId4" Type="http://schemas.openxmlformats.org/officeDocument/2006/relationships/tags" Target="../tags/tag88.xml"/><Relationship Id="rId3" Type="http://schemas.openxmlformats.org/officeDocument/2006/relationships/tags" Target="../tags/tag87.xml"/><Relationship Id="rId2" Type="http://schemas.openxmlformats.org/officeDocument/2006/relationships/tags" Target="../tags/tag86.xml"/><Relationship Id="rId16" Type="http://schemas.openxmlformats.org/officeDocument/2006/relationships/tags" Target="../tags/tag98.xml"/><Relationship Id="rId15" Type="http://schemas.openxmlformats.org/officeDocument/2006/relationships/tags" Target="../tags/tag97.xml"/><Relationship Id="rId14" Type="http://schemas.openxmlformats.org/officeDocument/2006/relationships/tags" Target="../tags/tag96.xml"/><Relationship Id="rId13" Type="http://schemas.openxmlformats.org/officeDocument/2006/relationships/tags" Target="../tags/tag95.xml"/><Relationship Id="rId12" Type="http://schemas.openxmlformats.org/officeDocument/2006/relationships/tags" Target="../tags/tag94.xml"/><Relationship Id="rId11" Type="http://schemas.openxmlformats.org/officeDocument/2006/relationships/tags" Target="../tags/tag93.xml"/><Relationship Id="rId10" Type="http://schemas.openxmlformats.org/officeDocument/2006/relationships/tags" Target="../tags/tag92.xml"/><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grpSp>
        <p:nvGrpSpPr>
          <p:cNvPr id="5" name="组合 4"/>
          <p:cNvGrpSpPr/>
          <p:nvPr userDrawn="1">
            <p:custDataLst>
              <p:tags r:id="rId2"/>
            </p:custDataLst>
          </p:nvPr>
        </p:nvGrpSpPr>
        <p:grpSpPr>
          <a:xfrm>
            <a:off x="-19050" y="364490"/>
            <a:ext cx="8695080" cy="6510655"/>
            <a:chOff x="-25400" y="364490"/>
            <a:chExt cx="11593440" cy="6510655"/>
          </a:xfrm>
        </p:grpSpPr>
        <p:grpSp>
          <p:nvGrpSpPr>
            <p:cNvPr id="7" name="组合 6"/>
            <p:cNvGrpSpPr/>
            <p:nvPr>
              <p:custDataLst>
                <p:tags r:id="rId3"/>
              </p:custDataLst>
            </p:nvPr>
          </p:nvGrpSpPr>
          <p:grpSpPr>
            <a:xfrm>
              <a:off x="1783715" y="1268730"/>
              <a:ext cx="3055620" cy="3960495"/>
              <a:chOff x="1754" y="1609"/>
              <a:chExt cx="4812" cy="6237"/>
            </a:xfrm>
          </p:grpSpPr>
          <p:sp>
            <p:nvSpPr>
              <p:cNvPr id="8" name="任意多边形 2"/>
              <p:cNvSpPr>
                <a:spLocks noChangeAspect="1"/>
              </p:cNvSpPr>
              <p:nvPr>
                <p:custDataLst>
                  <p:tags r:id="rId4"/>
                </p:custDataLst>
              </p:nvPr>
            </p:nvSpPr>
            <p:spPr>
              <a:xfrm>
                <a:off x="1758" y="1609"/>
                <a:ext cx="2395" cy="1921"/>
              </a:xfrm>
              <a:custGeom>
                <a:avLst/>
                <a:gdLst>
                  <a:gd name="connsiteX0" fmla="*/ 5 w 2565"/>
                  <a:gd name="connsiteY0" fmla="*/ 0 h 2057"/>
                  <a:gd name="connsiteX1" fmla="*/ 0 w 2565"/>
                  <a:gd name="connsiteY1" fmla="*/ 2039 h 2057"/>
                  <a:gd name="connsiteX2" fmla="*/ 2565 w 2565"/>
                  <a:gd name="connsiteY2" fmla="*/ 2051 h 2057"/>
                  <a:gd name="connsiteX3" fmla="*/ 2560 w 2565"/>
                  <a:gd name="connsiteY3" fmla="*/ 97 h 2057"/>
                </a:gdLst>
                <a:ahLst/>
                <a:cxnLst>
                  <a:cxn ang="0">
                    <a:pos x="connsiteX0" y="connsiteY0"/>
                  </a:cxn>
                  <a:cxn ang="0">
                    <a:pos x="connsiteX1" y="connsiteY1"/>
                  </a:cxn>
                  <a:cxn ang="0">
                    <a:pos x="connsiteX2" y="connsiteY2"/>
                  </a:cxn>
                  <a:cxn ang="0">
                    <a:pos x="connsiteX3" y="connsiteY3"/>
                  </a:cxn>
                </a:cxnLst>
                <a:rect l="l" t="t" r="r" b="b"/>
                <a:pathLst>
                  <a:path w="2565" h="2057">
                    <a:moveTo>
                      <a:pt x="5" y="0"/>
                    </a:moveTo>
                    <a:cubicBezTo>
                      <a:pt x="5" y="705"/>
                      <a:pt x="0" y="1541"/>
                      <a:pt x="0" y="2039"/>
                    </a:cubicBezTo>
                    <a:cubicBezTo>
                      <a:pt x="960" y="2051"/>
                      <a:pt x="1895" y="2066"/>
                      <a:pt x="2565" y="2051"/>
                    </a:cubicBezTo>
                    <a:cubicBezTo>
                      <a:pt x="2560" y="1557"/>
                      <a:pt x="2570" y="717"/>
                      <a:pt x="2560" y="97"/>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9" name="任意多边形 3"/>
              <p:cNvSpPr>
                <a:spLocks noChangeAspect="1"/>
              </p:cNvSpPr>
              <p:nvPr>
                <p:custDataLst>
                  <p:tags r:id="rId5"/>
                </p:custDataLst>
              </p:nvPr>
            </p:nvSpPr>
            <p:spPr>
              <a:xfrm>
                <a:off x="4320" y="1711"/>
                <a:ext cx="2247" cy="1848"/>
              </a:xfrm>
              <a:custGeom>
                <a:avLst/>
                <a:gdLst>
                  <a:gd name="connsiteX0" fmla="*/ 7 w 2407"/>
                  <a:gd name="connsiteY0" fmla="*/ 0 h 1980"/>
                  <a:gd name="connsiteX1" fmla="*/ 0 w 2407"/>
                  <a:gd name="connsiteY1" fmla="*/ 1949 h 1980"/>
                  <a:gd name="connsiteX2" fmla="*/ 2407 w 2407"/>
                  <a:gd name="connsiteY2" fmla="*/ 1980 h 1980"/>
                  <a:gd name="connsiteX3" fmla="*/ 2402 w 2407"/>
                  <a:gd name="connsiteY3" fmla="*/ 100 h 1980"/>
                </a:gdLst>
                <a:ahLst/>
                <a:cxnLst>
                  <a:cxn ang="0">
                    <a:pos x="connsiteX0" y="connsiteY0"/>
                  </a:cxn>
                  <a:cxn ang="0">
                    <a:pos x="connsiteX1" y="connsiteY1"/>
                  </a:cxn>
                  <a:cxn ang="0">
                    <a:pos x="connsiteX2" y="connsiteY2"/>
                  </a:cxn>
                  <a:cxn ang="0">
                    <a:pos x="connsiteX3" y="connsiteY3"/>
                  </a:cxn>
                </a:cxnLst>
                <a:rect l="l" t="t" r="r" b="b"/>
                <a:pathLst>
                  <a:path w="2407" h="1980">
                    <a:moveTo>
                      <a:pt x="7" y="0"/>
                    </a:moveTo>
                    <a:cubicBezTo>
                      <a:pt x="7" y="661"/>
                      <a:pt x="0" y="1482"/>
                      <a:pt x="0" y="1949"/>
                    </a:cubicBezTo>
                    <a:cubicBezTo>
                      <a:pt x="899" y="1960"/>
                      <a:pt x="1767" y="1980"/>
                      <a:pt x="2407" y="1980"/>
                    </a:cubicBezTo>
                    <a:cubicBezTo>
                      <a:pt x="2403" y="1517"/>
                      <a:pt x="2411" y="681"/>
                      <a:pt x="2402" y="100"/>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0" name="任意多边形 40"/>
              <p:cNvSpPr>
                <a:spLocks noChangeAspect="1"/>
              </p:cNvSpPr>
              <p:nvPr>
                <p:custDataLst>
                  <p:tags r:id="rId6"/>
                </p:custDataLst>
              </p:nvPr>
            </p:nvSpPr>
            <p:spPr>
              <a:xfrm>
                <a:off x="1760" y="3665"/>
                <a:ext cx="2395" cy="2050"/>
              </a:xfrm>
              <a:custGeom>
                <a:avLst/>
                <a:gdLst>
                  <a:gd name="connsiteX0" fmla="*/ 0 w 2566"/>
                  <a:gd name="connsiteY0" fmla="*/ 0 h 2195"/>
                  <a:gd name="connsiteX1" fmla="*/ 0 w 2566"/>
                  <a:gd name="connsiteY1" fmla="*/ 2195 h 2195"/>
                  <a:gd name="connsiteX2" fmla="*/ 2565 w 2566"/>
                  <a:gd name="connsiteY2" fmla="*/ 2165 h 2195"/>
                  <a:gd name="connsiteX3" fmla="*/ 2560 w 2566"/>
                  <a:gd name="connsiteY3" fmla="*/ 15 h 2195"/>
                </a:gdLst>
                <a:ahLst/>
                <a:cxnLst>
                  <a:cxn ang="0">
                    <a:pos x="connsiteX0" y="connsiteY0"/>
                  </a:cxn>
                  <a:cxn ang="0">
                    <a:pos x="connsiteX1" y="connsiteY1"/>
                  </a:cxn>
                  <a:cxn ang="0">
                    <a:pos x="connsiteX2" y="connsiteY2"/>
                  </a:cxn>
                  <a:cxn ang="0">
                    <a:pos x="connsiteX3" y="connsiteY3"/>
                  </a:cxn>
                </a:cxnLst>
                <a:rect l="l" t="t" r="r" b="b"/>
                <a:pathLst>
                  <a:path w="2566" h="2195">
                    <a:moveTo>
                      <a:pt x="0" y="0"/>
                    </a:moveTo>
                    <a:cubicBezTo>
                      <a:pt x="0" y="754"/>
                      <a:pt x="0" y="1662"/>
                      <a:pt x="0" y="2195"/>
                    </a:cubicBezTo>
                    <a:cubicBezTo>
                      <a:pt x="975" y="2180"/>
                      <a:pt x="1895" y="2181"/>
                      <a:pt x="2565" y="2165"/>
                    </a:cubicBezTo>
                    <a:cubicBezTo>
                      <a:pt x="2565" y="1610"/>
                      <a:pt x="2570" y="677"/>
                      <a:pt x="2560" y="15"/>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1" name="任意多边形 41"/>
              <p:cNvSpPr>
                <a:spLocks noChangeAspect="1"/>
              </p:cNvSpPr>
              <p:nvPr>
                <p:custDataLst>
                  <p:tags r:id="rId7"/>
                </p:custDataLst>
              </p:nvPr>
            </p:nvSpPr>
            <p:spPr>
              <a:xfrm>
                <a:off x="4320" y="3669"/>
                <a:ext cx="2244" cy="2012"/>
              </a:xfrm>
              <a:custGeom>
                <a:avLst/>
                <a:gdLst>
                  <a:gd name="connsiteX0" fmla="*/ 0 w 2404"/>
                  <a:gd name="connsiteY0" fmla="*/ 0 h 2154"/>
                  <a:gd name="connsiteX1" fmla="*/ 0 w 2404"/>
                  <a:gd name="connsiteY1" fmla="*/ 2154 h 2154"/>
                  <a:gd name="connsiteX2" fmla="*/ 2399 w 2404"/>
                  <a:gd name="connsiteY2" fmla="*/ 2116 h 2154"/>
                  <a:gd name="connsiteX3" fmla="*/ 2404 w 2404"/>
                  <a:gd name="connsiteY3" fmla="*/ 16 h 2154"/>
                </a:gdLst>
                <a:ahLst/>
                <a:cxnLst>
                  <a:cxn ang="0">
                    <a:pos x="connsiteX0" y="connsiteY0"/>
                  </a:cxn>
                  <a:cxn ang="0">
                    <a:pos x="connsiteX1" y="connsiteY1"/>
                  </a:cxn>
                  <a:cxn ang="0">
                    <a:pos x="connsiteX2" y="connsiteY2"/>
                  </a:cxn>
                  <a:cxn ang="0">
                    <a:pos x="connsiteX3" y="connsiteY3"/>
                  </a:cxn>
                </a:cxnLst>
                <a:rect l="l" t="t" r="r" b="b"/>
                <a:pathLst>
                  <a:path w="2404" h="2154">
                    <a:moveTo>
                      <a:pt x="0" y="0"/>
                    </a:moveTo>
                    <a:cubicBezTo>
                      <a:pt x="0" y="740"/>
                      <a:pt x="0" y="1631"/>
                      <a:pt x="0" y="2154"/>
                    </a:cubicBezTo>
                    <a:cubicBezTo>
                      <a:pt x="915" y="2139"/>
                      <a:pt x="1770" y="2131"/>
                      <a:pt x="2399" y="2116"/>
                    </a:cubicBezTo>
                    <a:cubicBezTo>
                      <a:pt x="2399" y="1571"/>
                      <a:pt x="2404" y="671"/>
                      <a:pt x="2404" y="16"/>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2" name="任意多边形 42"/>
              <p:cNvSpPr>
                <a:spLocks noChangeAspect="1"/>
              </p:cNvSpPr>
              <p:nvPr>
                <p:custDataLst>
                  <p:tags r:id="rId8"/>
                </p:custDataLst>
              </p:nvPr>
            </p:nvSpPr>
            <p:spPr>
              <a:xfrm>
                <a:off x="1754" y="5838"/>
                <a:ext cx="2395" cy="2009"/>
              </a:xfrm>
              <a:custGeom>
                <a:avLst/>
                <a:gdLst>
                  <a:gd name="connsiteX0" fmla="*/ 1 w 2564"/>
                  <a:gd name="connsiteY0" fmla="*/ 19 h 2152"/>
                  <a:gd name="connsiteX1" fmla="*/ 0 w 2564"/>
                  <a:gd name="connsiteY1" fmla="*/ 2152 h 2152"/>
                  <a:gd name="connsiteX2" fmla="*/ 2561 w 2564"/>
                  <a:gd name="connsiteY2" fmla="*/ 2054 h 2152"/>
                  <a:gd name="connsiteX3" fmla="*/ 2560 w 2564"/>
                  <a:gd name="connsiteY3" fmla="*/ 0 h 2152"/>
                </a:gdLst>
                <a:ahLst/>
                <a:cxnLst>
                  <a:cxn ang="0">
                    <a:pos x="connsiteX0" y="connsiteY0"/>
                  </a:cxn>
                  <a:cxn ang="0">
                    <a:pos x="connsiteX1" y="connsiteY1"/>
                  </a:cxn>
                  <a:cxn ang="0">
                    <a:pos x="connsiteX2" y="connsiteY2"/>
                  </a:cxn>
                  <a:cxn ang="0">
                    <a:pos x="connsiteX3" y="connsiteY3"/>
                  </a:cxn>
                </a:cxnLst>
                <a:rect l="l" t="t" r="r" b="b"/>
                <a:pathLst>
                  <a:path w="2565" h="2152">
                    <a:moveTo>
                      <a:pt x="1" y="19"/>
                    </a:moveTo>
                    <a:cubicBezTo>
                      <a:pt x="1" y="763"/>
                      <a:pt x="0" y="1626"/>
                      <a:pt x="0" y="2152"/>
                    </a:cubicBezTo>
                    <a:cubicBezTo>
                      <a:pt x="921" y="2119"/>
                      <a:pt x="1881" y="2074"/>
                      <a:pt x="2561" y="2054"/>
                    </a:cubicBezTo>
                    <a:cubicBezTo>
                      <a:pt x="2561" y="1506"/>
                      <a:pt x="2570" y="653"/>
                      <a:pt x="2560" y="0"/>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3" name="任意多边形 43"/>
              <p:cNvSpPr>
                <a:spLocks noChangeAspect="1"/>
              </p:cNvSpPr>
              <p:nvPr>
                <p:custDataLst>
                  <p:tags r:id="rId9"/>
                </p:custDataLst>
              </p:nvPr>
            </p:nvSpPr>
            <p:spPr>
              <a:xfrm>
                <a:off x="4319" y="5802"/>
                <a:ext cx="2245" cy="1946"/>
              </a:xfrm>
              <a:custGeom>
                <a:avLst/>
                <a:gdLst>
                  <a:gd name="connsiteX0" fmla="*/ 1 w 2406"/>
                  <a:gd name="connsiteY0" fmla="*/ 39 h 2085"/>
                  <a:gd name="connsiteX1" fmla="*/ 0 w 2406"/>
                  <a:gd name="connsiteY1" fmla="*/ 2085 h 2085"/>
                  <a:gd name="connsiteX2" fmla="*/ 2405 w 2406"/>
                  <a:gd name="connsiteY2" fmla="*/ 1991 h 2085"/>
                  <a:gd name="connsiteX3" fmla="*/ 2400 w 2406"/>
                  <a:gd name="connsiteY3" fmla="*/ 0 h 2085"/>
                </a:gdLst>
                <a:ahLst/>
                <a:cxnLst>
                  <a:cxn ang="0">
                    <a:pos x="connsiteX0" y="connsiteY0"/>
                  </a:cxn>
                  <a:cxn ang="0">
                    <a:pos x="connsiteX1" y="connsiteY1"/>
                  </a:cxn>
                  <a:cxn ang="0">
                    <a:pos x="connsiteX2" y="connsiteY2"/>
                  </a:cxn>
                  <a:cxn ang="0">
                    <a:pos x="connsiteX3" y="connsiteY3"/>
                  </a:cxn>
                </a:cxnLst>
                <a:rect l="l" t="t" r="r" b="b"/>
                <a:pathLst>
                  <a:path w="2406" h="2085">
                    <a:moveTo>
                      <a:pt x="1" y="39"/>
                    </a:moveTo>
                    <a:cubicBezTo>
                      <a:pt x="1" y="753"/>
                      <a:pt x="0" y="1581"/>
                      <a:pt x="0" y="2085"/>
                    </a:cubicBezTo>
                    <a:cubicBezTo>
                      <a:pt x="865" y="2053"/>
                      <a:pt x="1767" y="2010"/>
                      <a:pt x="2405" y="1991"/>
                    </a:cubicBezTo>
                    <a:cubicBezTo>
                      <a:pt x="2405" y="1465"/>
                      <a:pt x="2410" y="630"/>
                      <a:pt x="2400" y="0"/>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grpSp>
        <p:grpSp>
          <p:nvGrpSpPr>
            <p:cNvPr id="14" name="组合 13"/>
            <p:cNvGrpSpPr/>
            <p:nvPr>
              <p:custDataLst>
                <p:tags r:id="rId10"/>
              </p:custDataLst>
            </p:nvPr>
          </p:nvGrpSpPr>
          <p:grpSpPr>
            <a:xfrm>
              <a:off x="11513774" y="2101410"/>
              <a:ext cx="54266" cy="338554"/>
              <a:chOff x="11496040" y="2361565"/>
              <a:chExt cx="72000" cy="449190"/>
            </a:xfrm>
          </p:grpSpPr>
          <p:sp>
            <p:nvSpPr>
              <p:cNvPr id="15" name="椭圆 14"/>
              <p:cNvSpPr>
                <a:spLocks noChangeAspect="1"/>
              </p:cNvSpPr>
              <p:nvPr>
                <p:custDataLst>
                  <p:tags r:id="rId11"/>
                </p:custDataLst>
              </p:nvPr>
            </p:nvSpPr>
            <p:spPr>
              <a:xfrm>
                <a:off x="11496040" y="2361565"/>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宋体" panose="02010600030101010101" pitchFamily="2" charset="-122"/>
                  <a:cs typeface="+mn-cs"/>
                </a:endParaRPr>
              </a:p>
            </p:txBody>
          </p:sp>
          <p:sp>
            <p:nvSpPr>
              <p:cNvPr id="19" name="椭圆 18"/>
              <p:cNvSpPr>
                <a:spLocks noChangeAspect="1"/>
              </p:cNvSpPr>
              <p:nvPr>
                <p:custDataLst>
                  <p:tags r:id="rId12"/>
                </p:custDataLst>
              </p:nvPr>
            </p:nvSpPr>
            <p:spPr>
              <a:xfrm>
                <a:off x="11496040" y="2550160"/>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宋体" panose="02010600030101010101" pitchFamily="2" charset="-122"/>
                  <a:cs typeface="+mn-cs"/>
                </a:endParaRPr>
              </a:p>
            </p:txBody>
          </p:sp>
          <p:sp>
            <p:nvSpPr>
              <p:cNvPr id="20" name="椭圆 19"/>
              <p:cNvSpPr>
                <a:spLocks noChangeAspect="1"/>
              </p:cNvSpPr>
              <p:nvPr>
                <p:custDataLst>
                  <p:tags r:id="rId13"/>
                </p:custDataLst>
              </p:nvPr>
            </p:nvSpPr>
            <p:spPr>
              <a:xfrm>
                <a:off x="11496040" y="2738755"/>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宋体" panose="02010600030101010101" pitchFamily="2" charset="-122"/>
                  <a:cs typeface="+mn-cs"/>
                </a:endParaRPr>
              </a:p>
            </p:txBody>
          </p:sp>
        </p:grpSp>
        <p:pic>
          <p:nvPicPr>
            <p:cNvPr id="21" name="图片 20" descr="f6043dcc74b4197d1ce4068abd875718"/>
            <p:cNvPicPr>
              <a:picLocks noChangeAspect="1"/>
            </p:cNvPicPr>
            <p:nvPr>
              <p:custDataLst>
                <p:tags r:id="rId14"/>
              </p:custDataLst>
            </p:nvPr>
          </p:nvPicPr>
          <p:blipFill>
            <a:blip r:embed="rId15">
              <a:clrChange>
                <a:clrFrom>
                  <a:srgbClr val="D4E1EA">
                    <a:alpha val="100000"/>
                  </a:srgbClr>
                </a:clrFrom>
                <a:clrTo>
                  <a:srgbClr val="D4E1EA">
                    <a:alpha val="100000"/>
                    <a:alpha val="0"/>
                  </a:srgbClr>
                </a:clrTo>
              </a:clrChange>
            </a:blip>
            <a:srcRect l="-794" t="-2581"/>
            <a:stretch>
              <a:fillRect/>
            </a:stretch>
          </p:blipFill>
          <p:spPr>
            <a:xfrm>
              <a:off x="-25400" y="364490"/>
              <a:ext cx="2341245" cy="3923030"/>
            </a:xfrm>
            <a:prstGeom prst="homePlate">
              <a:avLst/>
            </a:prstGeom>
          </p:spPr>
        </p:pic>
        <p:pic>
          <p:nvPicPr>
            <p:cNvPr id="22" name="图片 21" descr="f6043dcc74b4197d1ce4068abd875718"/>
            <p:cNvPicPr>
              <a:picLocks noChangeAspect="1"/>
            </p:cNvPicPr>
            <p:nvPr>
              <p:custDataLst>
                <p:tags r:id="rId16"/>
              </p:custDataLst>
            </p:nvPr>
          </p:nvPicPr>
          <p:blipFill>
            <a:blip r:embed="rId17">
              <a:clrChange>
                <a:clrFrom>
                  <a:srgbClr val="D5E2EB">
                    <a:alpha val="100000"/>
                  </a:srgbClr>
                </a:clrFrom>
                <a:clrTo>
                  <a:srgbClr val="D5E2EB">
                    <a:alpha val="100000"/>
                    <a:alpha val="0"/>
                  </a:srgbClr>
                </a:clrTo>
              </a:clrChange>
            </a:blip>
            <a:srcRect/>
            <a:stretch>
              <a:fillRect/>
            </a:stretch>
          </p:blipFill>
          <p:spPr>
            <a:xfrm rot="10800000">
              <a:off x="8803005" y="5244465"/>
              <a:ext cx="1790065" cy="1630680"/>
            </a:xfrm>
            <a:prstGeom prst="rect">
              <a:avLst/>
            </a:prstGeom>
            <a:effectLst/>
          </p:spPr>
        </p:pic>
        <p:sp>
          <p:nvSpPr>
            <p:cNvPr id="23" name="Freeform 5"/>
            <p:cNvSpPr/>
            <p:nvPr>
              <p:custDataLst>
                <p:tags r:id="rId18"/>
              </p:custDataLst>
            </p:nvPr>
          </p:nvSpPr>
          <p:spPr bwMode="auto">
            <a:xfrm>
              <a:off x="2928938" y="1812725"/>
              <a:ext cx="2654300" cy="2771540"/>
            </a:xfrm>
            <a:custGeom>
              <a:avLst/>
              <a:gdLst>
                <a:gd name="T0" fmla="*/ 1672 w 1672"/>
                <a:gd name="T1" fmla="*/ 1667 h 1840"/>
                <a:gd name="T2" fmla="*/ 1672 w 1672"/>
                <a:gd name="T3" fmla="*/ 1840 h 1840"/>
                <a:gd name="T4" fmla="*/ 0 w 1672"/>
                <a:gd name="T5" fmla="*/ 1840 h 1840"/>
                <a:gd name="T6" fmla="*/ 0 w 1672"/>
                <a:gd name="T7" fmla="*/ 0 h 1840"/>
                <a:gd name="T8" fmla="*/ 1672 w 1672"/>
                <a:gd name="T9" fmla="*/ 0 h 1840"/>
                <a:gd name="T10" fmla="*/ 1672 w 1672"/>
                <a:gd name="T11" fmla="*/ 170 h 1840"/>
              </a:gdLst>
              <a:ahLst/>
              <a:cxnLst>
                <a:cxn ang="0">
                  <a:pos x="T0" y="T1"/>
                </a:cxn>
                <a:cxn ang="0">
                  <a:pos x="T2" y="T3"/>
                </a:cxn>
                <a:cxn ang="0">
                  <a:pos x="T4" y="T5"/>
                </a:cxn>
                <a:cxn ang="0">
                  <a:pos x="T6" y="T7"/>
                </a:cxn>
                <a:cxn ang="0">
                  <a:pos x="T8" y="T9"/>
                </a:cxn>
                <a:cxn ang="0">
                  <a:pos x="T10" y="T11"/>
                </a:cxn>
              </a:cxnLst>
              <a:rect l="0" t="0" r="r" b="b"/>
              <a:pathLst>
                <a:path w="1672" h="1840">
                  <a:moveTo>
                    <a:pt x="1672" y="1667"/>
                  </a:moveTo>
                  <a:lnTo>
                    <a:pt x="1672" y="1840"/>
                  </a:lnTo>
                  <a:lnTo>
                    <a:pt x="0" y="1840"/>
                  </a:lnTo>
                  <a:lnTo>
                    <a:pt x="0" y="0"/>
                  </a:lnTo>
                  <a:lnTo>
                    <a:pt x="1672" y="0"/>
                  </a:lnTo>
                  <a:lnTo>
                    <a:pt x="1672" y="170"/>
                  </a:lnTo>
                </a:path>
              </a:pathLst>
            </a:custGeom>
            <a:noFill/>
            <a:ln w="5873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baseline="0">
                <a:latin typeface="Arial" panose="020B0604020202020204" pitchFamily="34" charset="0"/>
              </a:endParaRPr>
            </a:p>
          </p:txBody>
        </p:sp>
        <p:cxnSp>
          <p:nvCxnSpPr>
            <p:cNvPr id="24" name="直接连接符 23"/>
            <p:cNvCxnSpPr/>
            <p:nvPr userDrawn="1">
              <p:custDataLst>
                <p:tags r:id="rId19"/>
              </p:custDataLst>
            </p:nvPr>
          </p:nvCxnSpPr>
          <p:spPr>
            <a:xfrm>
              <a:off x="3381375" y="4148983"/>
              <a:ext cx="269494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 name="标题 1"/>
          <p:cNvSpPr>
            <a:spLocks noGrp="1"/>
          </p:cNvSpPr>
          <p:nvPr userDrawn="1">
            <p:ph type="ctrTitle" hasCustomPrompt="1"/>
            <p:custDataLst>
              <p:tags r:id="rId20"/>
            </p:custDataLst>
          </p:nvPr>
        </p:nvSpPr>
        <p:spPr>
          <a:xfrm>
            <a:off x="2478405" y="2400221"/>
            <a:ext cx="4712018" cy="902494"/>
          </a:xfrm>
        </p:spPr>
        <p:txBody>
          <a:bodyPr lIns="90000" tIns="46800" rIns="90000" bIns="0" anchor="b" anchorCtr="0">
            <a:normAutofit/>
          </a:bodyPr>
          <a:lstStyle>
            <a:lvl1pPr algn="l">
              <a:defRPr sz="5400" u="none" strike="noStrike" kern="1200" cap="none" spc="600" normalizeH="0" baseline="0">
                <a:solidFill>
                  <a:schemeClr val="tx1">
                    <a:lumMod val="85000"/>
                    <a:lumOff val="15000"/>
                  </a:schemeClr>
                </a:solidFill>
                <a:uFillTx/>
                <a:latin typeface="Arial" panose="020B0604020202020204" pitchFamily="34" charset="0"/>
                <a:ea typeface="汉仪旗黑-85S" panose="00020600040101010101" pitchFamily="18" charset="-122"/>
              </a:defRPr>
            </a:lvl1pPr>
          </a:lstStyle>
          <a:p>
            <a:r>
              <a:rPr lang="zh-CN" altLang="en-US" dirty="0"/>
              <a:t>编辑标题</a:t>
            </a:r>
            <a:endParaRPr lang="zh-CN" altLang="en-US" dirty="0"/>
          </a:p>
        </p:txBody>
      </p:sp>
      <p:sp>
        <p:nvSpPr>
          <p:cNvPr id="3" name="副标题 2"/>
          <p:cNvSpPr>
            <a:spLocks noGrp="1"/>
          </p:cNvSpPr>
          <p:nvPr userDrawn="1">
            <p:ph type="subTitle" idx="1" hasCustomPrompt="1"/>
            <p:custDataLst>
              <p:tags r:id="rId21"/>
            </p:custDataLst>
          </p:nvPr>
        </p:nvSpPr>
        <p:spPr>
          <a:xfrm>
            <a:off x="2478405" y="3562350"/>
            <a:ext cx="4712018" cy="472440"/>
          </a:xfrm>
        </p:spPr>
        <p:txBody>
          <a:bodyPr lIns="90000" tIns="0" rIns="90000" bIns="46800">
            <a:normAutofit/>
          </a:bodyPr>
          <a:lstStyle>
            <a:lvl1pPr marL="0" indent="0" algn="l" eaLnBrk="1" fontAlgn="auto" latinLnBrk="0" hangingPunct="1">
              <a:lnSpc>
                <a:spcPct val="150000"/>
              </a:lnSpc>
              <a:buNone/>
              <a:defRPr sz="13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dirty="0"/>
              <a:t>单击此处编辑副标题</a:t>
            </a:r>
            <a:endParaRPr lang="zh-CN" altLang="en-US" dirty="0"/>
          </a:p>
        </p:txBody>
      </p:sp>
      <p:sp>
        <p:nvSpPr>
          <p:cNvPr id="16" name="日期占位符 15"/>
          <p:cNvSpPr>
            <a:spLocks noGrp="1"/>
          </p:cNvSpPr>
          <p:nvPr userDrawn="1">
            <p:ph type="dt" sz="half" idx="10"/>
            <p:custDataLst>
              <p:tags r:id="rId22"/>
            </p:custDataLst>
          </p:nvPr>
        </p:nvSpPr>
        <p:spPr>
          <a:xfrm>
            <a:off x="322307" y="6349833"/>
            <a:ext cx="2700000" cy="316800"/>
          </a:xfrm>
        </p:spPr>
        <p:txBody>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17" name="页脚占位符 16"/>
          <p:cNvSpPr>
            <a:spLocks noGrp="1"/>
          </p:cNvSpPr>
          <p:nvPr userDrawn="1">
            <p:ph type="ftr" sz="quarter" idx="11"/>
            <p:custDataLst>
              <p:tags r:id="rId23"/>
            </p:custDataLst>
          </p:nvPr>
        </p:nvSpPr>
        <p:spPr>
          <a:xfrm>
            <a:off x="2592000" y="6349833"/>
            <a:ext cx="3960000" cy="316800"/>
          </a:xfrm>
        </p:spPr>
        <p:txBody>
          <a:bodyPr/>
          <a:lstStyle>
            <a:lvl1pPr>
              <a:defRPr baseline="0">
                <a:latin typeface="Arial" panose="020B0604020202020204" pitchFamily="34" charset="0"/>
              </a:defRPr>
            </a:lvl1pPr>
          </a:lstStyle>
          <a:p>
            <a:endParaRPr lang="zh-CN" altLang="en-US" dirty="0"/>
          </a:p>
        </p:txBody>
      </p:sp>
      <p:sp>
        <p:nvSpPr>
          <p:cNvPr id="18" name="灯片编号占位符 17"/>
          <p:cNvSpPr>
            <a:spLocks noGrp="1"/>
          </p:cNvSpPr>
          <p:nvPr userDrawn="1">
            <p:ph type="sldNum" sz="quarter" idx="12"/>
            <p:custDataLst>
              <p:tags r:id="rId24"/>
            </p:custDataLst>
          </p:nvPr>
        </p:nvSpPr>
        <p:spPr>
          <a:xfrm>
            <a:off x="6120450" y="6349833"/>
            <a:ext cx="2700000" cy="316800"/>
          </a:xfrm>
        </p:spPr>
        <p:txBody>
          <a:bodyPr/>
          <a:lstStyle>
            <a:lvl1pPr>
              <a:defRPr baseline="0">
                <a:latin typeface="Arial" panose="020B0604020202020204" pitchFamily="34" charset="0"/>
              </a:defRPr>
            </a:lvl1pPr>
          </a:lstStyle>
          <a:p>
            <a:r>
              <a:rPr lang="zh-CN" altLang="en-US" smtClean="0"/>
              <a:t>第</a:t>
            </a:r>
            <a:fld id="{49AE70B2-8BF9-45C0-BB95-33D1B9D3A854}" type="slidenum">
              <a:rPr lang="zh-CN" altLang="en-US" smtClean="0"/>
            </a:fld>
            <a:r>
              <a:rPr lang="zh-CN" altLang="en-US" smtClean="0"/>
              <a:t>页</a:t>
            </a:r>
            <a:endParaRPr lang="zh-CN" altLang="en-US" dirty="0"/>
          </a:p>
        </p:txBody>
      </p:sp>
    </p:spTree>
  </p:cSld>
  <p:clrMapOvr>
    <a:masterClrMapping/>
  </p:clrMapOvr>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内容">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grpSp>
        <p:nvGrpSpPr>
          <p:cNvPr id="2" name="组合 1"/>
          <p:cNvGrpSpPr/>
          <p:nvPr userDrawn="1">
            <p:custDataLst>
              <p:tags r:id="rId2"/>
            </p:custDataLst>
          </p:nvPr>
        </p:nvGrpSpPr>
        <p:grpSpPr>
          <a:xfrm>
            <a:off x="1" y="113212"/>
            <a:ext cx="9203606" cy="6744787"/>
            <a:chOff x="1" y="113212"/>
            <a:chExt cx="12271475" cy="6744787"/>
          </a:xfrm>
        </p:grpSpPr>
        <p:pic>
          <p:nvPicPr>
            <p:cNvPr id="9" name="图片 8" descr="f6043dcc74b4197d1ce4068abd875718"/>
            <p:cNvPicPr>
              <a:picLocks noChangeAspect="1"/>
            </p:cNvPicPr>
            <p:nvPr userDrawn="1">
              <p:custDataLst>
                <p:tags r:id="rId3"/>
              </p:custDataLst>
            </p:nvPr>
          </p:nvPicPr>
          <p:blipFill rotWithShape="1">
            <a:blip r:embed="rId4">
              <a:clrChange>
                <a:clrFrom>
                  <a:srgbClr val="D4E1EA">
                    <a:alpha val="100000"/>
                  </a:srgbClr>
                </a:clrFrom>
                <a:clrTo>
                  <a:srgbClr val="D4E1EA">
                    <a:alpha val="100000"/>
                    <a:alpha val="0"/>
                  </a:srgbClr>
                </a:clrTo>
              </a:clrChange>
            </a:blip>
            <a:srcRect t="-260"/>
            <a:stretch>
              <a:fillRect/>
            </a:stretch>
          </p:blipFill>
          <p:spPr>
            <a:xfrm>
              <a:off x="1" y="113212"/>
              <a:ext cx="1085108" cy="1818226"/>
            </a:xfrm>
            <a:prstGeom prst="homePlate">
              <a:avLst/>
            </a:prstGeom>
          </p:spPr>
        </p:pic>
        <p:pic>
          <p:nvPicPr>
            <p:cNvPr id="8" name="图片 7" descr="f6043dcc74b4197d1ce4068abd875718"/>
            <p:cNvPicPr>
              <a:picLocks noChangeAspect="1"/>
            </p:cNvPicPr>
            <p:nvPr>
              <p:custDataLst>
                <p:tags r:id="rId5"/>
              </p:custDataLst>
            </p:nvPr>
          </p:nvPicPr>
          <p:blipFill>
            <a:blip r:embed="rId6">
              <a:clrChange>
                <a:clrFrom>
                  <a:srgbClr val="D5E2EB">
                    <a:alpha val="100000"/>
                  </a:srgbClr>
                </a:clrFrom>
                <a:clrTo>
                  <a:srgbClr val="D5E2EB">
                    <a:alpha val="100000"/>
                    <a:alpha val="0"/>
                  </a:srgbClr>
                </a:clrTo>
              </a:clrChange>
            </a:blip>
            <a:srcRect/>
            <a:stretch>
              <a:fillRect/>
            </a:stretch>
          </p:blipFill>
          <p:spPr>
            <a:xfrm rot="10800000">
              <a:off x="11156697" y="5842478"/>
              <a:ext cx="1114779" cy="1015521"/>
            </a:xfrm>
            <a:prstGeom prst="rect">
              <a:avLst/>
            </a:prstGeom>
            <a:effectLst/>
          </p:spPr>
        </p:pic>
      </p:grpSp>
      <p:sp>
        <p:nvSpPr>
          <p:cNvPr id="3" name="日期占位符 2"/>
          <p:cNvSpPr>
            <a:spLocks noGrp="1"/>
          </p:cNvSpPr>
          <p:nvPr>
            <p:ph type="dt" sz="half" idx="10"/>
            <p:custDataLst>
              <p:tags r:id="rId7"/>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8"/>
            </p:custDataLst>
          </p:nvPr>
        </p:nvSpPr>
        <p:spPr>
          <a:xfrm>
            <a:off x="2592000" y="6349833"/>
            <a:ext cx="3960000" cy="316800"/>
          </a:xfrm>
        </p:spPr>
        <p:txBody>
          <a:bodyPr/>
          <a:lstStyle/>
          <a:p>
            <a:endParaRPr lang="zh-CN" altLang="en-US"/>
          </a:p>
        </p:txBody>
      </p:sp>
      <p:sp>
        <p:nvSpPr>
          <p:cNvPr id="5" name="灯片编号占位符 4"/>
          <p:cNvSpPr>
            <a:spLocks noGrp="1"/>
          </p:cNvSpPr>
          <p:nvPr>
            <p:ph type="sldNum" sz="quarter" idx="12"/>
            <p:custDataLst>
              <p:tags r:id="rId9"/>
            </p:custDataLst>
          </p:nvPr>
        </p:nvSpPr>
        <p:spPr>
          <a:xfrm>
            <a:off x="6120450" y="6349833"/>
            <a:ext cx="2700000" cy="316800"/>
          </a:xfrm>
        </p:spPr>
        <p:txBody>
          <a:bodyPr/>
          <a:lstStyle/>
          <a:p>
            <a:fld id="{49AE70B2-8BF9-45C0-BB95-33D1B9D3A854}" type="slidenum">
              <a:rPr lang="zh-CN" altLang="en-US" smtClean="0"/>
            </a:fld>
            <a:endParaRPr lang="zh-CN" altLang="en-US"/>
          </a:p>
        </p:txBody>
      </p:sp>
      <p:sp>
        <p:nvSpPr>
          <p:cNvPr id="7" name="内容占位符 6"/>
          <p:cNvSpPr>
            <a:spLocks noGrp="1"/>
          </p:cNvSpPr>
          <p:nvPr>
            <p:ph sz="quarter" idx="13"/>
            <p:custDataLst>
              <p:tags r:id="rId10"/>
            </p:custDataLst>
          </p:nvPr>
        </p:nvSpPr>
        <p:spPr>
          <a:xfrm>
            <a:off x="502447" y="1626121"/>
            <a:ext cx="8139178" cy="404168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defRPr>
            </a:lvl1pPr>
            <a:lvl2pPr>
              <a:defRPr u="none" strike="noStrike" kern="1200" cap="none" spc="150" normalizeH="0" baseline="0">
                <a:solidFill>
                  <a:schemeClr val="tx1">
                    <a:lumMod val="85000"/>
                    <a:lumOff val="15000"/>
                  </a:schemeClr>
                </a:solidFill>
                <a:uFillTx/>
                <a:latin typeface="Arial" panose="020B0604020202020204" pitchFamily="34" charset="0"/>
              </a:defRPr>
            </a:lvl2pPr>
            <a:lvl3pPr>
              <a:defRPr u="none" strike="noStrike" kern="1200" cap="none" spc="150" normalizeH="0" baseline="0">
                <a:solidFill>
                  <a:schemeClr val="tx1">
                    <a:lumMod val="85000"/>
                    <a:lumOff val="15000"/>
                  </a:schemeClr>
                </a:solidFill>
                <a:uFillTx/>
                <a:latin typeface="Arial" panose="020B0604020202020204" pitchFamily="34" charset="0"/>
              </a:defRPr>
            </a:lvl3pPr>
            <a:lvl4pPr>
              <a:defRPr u="none" strike="noStrike" kern="1200" cap="none" spc="150" normalizeH="0" baseline="0">
                <a:solidFill>
                  <a:schemeClr val="tx1">
                    <a:lumMod val="85000"/>
                    <a:lumOff val="15000"/>
                  </a:schemeClr>
                </a:solidFill>
                <a:uFillTx/>
                <a:latin typeface="Arial" panose="020B0604020202020204" pitchFamily="34" charset="0"/>
              </a:defRPr>
            </a:lvl4pPr>
            <a:lvl5pPr>
              <a:defRPr u="none" strike="noStrike" kern="1200" cap="none" spc="150" normalizeH="0" baseline="0">
                <a:solidFill>
                  <a:schemeClr val="tx1">
                    <a:lumMod val="85000"/>
                    <a:lumOff val="15000"/>
                  </a:schemeClr>
                </a:solidFill>
                <a:uFillTx/>
                <a:latin typeface="Arial" panose="020B0604020202020204" pitchFamily="34" charset="0"/>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末尾幻灯片">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grpSp>
        <p:nvGrpSpPr>
          <p:cNvPr id="21" name="组合 20"/>
          <p:cNvGrpSpPr/>
          <p:nvPr userDrawn="1">
            <p:custDataLst>
              <p:tags r:id="rId2"/>
            </p:custDataLst>
          </p:nvPr>
        </p:nvGrpSpPr>
        <p:grpSpPr>
          <a:xfrm>
            <a:off x="-19050" y="364490"/>
            <a:ext cx="8695080" cy="6510655"/>
            <a:chOff x="-25400" y="364490"/>
            <a:chExt cx="11593440" cy="6510655"/>
          </a:xfrm>
        </p:grpSpPr>
        <p:sp>
          <p:nvSpPr>
            <p:cNvPr id="13" name="任意多边形 2"/>
            <p:cNvSpPr>
              <a:spLocks noChangeAspect="1"/>
            </p:cNvSpPr>
            <p:nvPr>
              <p:custDataLst>
                <p:tags r:id="rId3"/>
              </p:custDataLst>
            </p:nvPr>
          </p:nvSpPr>
          <p:spPr>
            <a:xfrm>
              <a:off x="1786255" y="1268730"/>
              <a:ext cx="1520825" cy="1219835"/>
            </a:xfrm>
            <a:custGeom>
              <a:avLst/>
              <a:gdLst>
                <a:gd name="connsiteX0" fmla="*/ 5 w 2565"/>
                <a:gd name="connsiteY0" fmla="*/ 0 h 2057"/>
                <a:gd name="connsiteX1" fmla="*/ 0 w 2565"/>
                <a:gd name="connsiteY1" fmla="*/ 2039 h 2057"/>
                <a:gd name="connsiteX2" fmla="*/ 2565 w 2565"/>
                <a:gd name="connsiteY2" fmla="*/ 2051 h 2057"/>
                <a:gd name="connsiteX3" fmla="*/ 2560 w 2565"/>
                <a:gd name="connsiteY3" fmla="*/ 97 h 2057"/>
              </a:gdLst>
              <a:ahLst/>
              <a:cxnLst>
                <a:cxn ang="0">
                  <a:pos x="connsiteX0" y="connsiteY0"/>
                </a:cxn>
                <a:cxn ang="0">
                  <a:pos x="connsiteX1" y="connsiteY1"/>
                </a:cxn>
                <a:cxn ang="0">
                  <a:pos x="connsiteX2" y="connsiteY2"/>
                </a:cxn>
                <a:cxn ang="0">
                  <a:pos x="connsiteX3" y="connsiteY3"/>
                </a:cxn>
              </a:cxnLst>
              <a:rect l="l" t="t" r="r" b="b"/>
              <a:pathLst>
                <a:path w="2565" h="2057">
                  <a:moveTo>
                    <a:pt x="5" y="0"/>
                  </a:moveTo>
                  <a:cubicBezTo>
                    <a:pt x="5" y="705"/>
                    <a:pt x="0" y="1541"/>
                    <a:pt x="0" y="2039"/>
                  </a:cubicBezTo>
                  <a:cubicBezTo>
                    <a:pt x="960" y="2051"/>
                    <a:pt x="1895" y="2066"/>
                    <a:pt x="2565" y="2051"/>
                  </a:cubicBezTo>
                  <a:cubicBezTo>
                    <a:pt x="2560" y="1557"/>
                    <a:pt x="2570" y="717"/>
                    <a:pt x="2560" y="97"/>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4" name="任意多边形 3"/>
            <p:cNvSpPr>
              <a:spLocks noChangeAspect="1"/>
            </p:cNvSpPr>
            <p:nvPr>
              <p:custDataLst>
                <p:tags r:id="rId4"/>
              </p:custDataLst>
            </p:nvPr>
          </p:nvSpPr>
          <p:spPr>
            <a:xfrm>
              <a:off x="3413125" y="1333500"/>
              <a:ext cx="1426845" cy="1173480"/>
            </a:xfrm>
            <a:custGeom>
              <a:avLst/>
              <a:gdLst>
                <a:gd name="connsiteX0" fmla="*/ 7 w 2407"/>
                <a:gd name="connsiteY0" fmla="*/ 0 h 1980"/>
                <a:gd name="connsiteX1" fmla="*/ 0 w 2407"/>
                <a:gd name="connsiteY1" fmla="*/ 1949 h 1980"/>
                <a:gd name="connsiteX2" fmla="*/ 2407 w 2407"/>
                <a:gd name="connsiteY2" fmla="*/ 1980 h 1980"/>
                <a:gd name="connsiteX3" fmla="*/ 2402 w 2407"/>
                <a:gd name="connsiteY3" fmla="*/ 100 h 1980"/>
              </a:gdLst>
              <a:ahLst/>
              <a:cxnLst>
                <a:cxn ang="0">
                  <a:pos x="connsiteX0" y="connsiteY0"/>
                </a:cxn>
                <a:cxn ang="0">
                  <a:pos x="connsiteX1" y="connsiteY1"/>
                </a:cxn>
                <a:cxn ang="0">
                  <a:pos x="connsiteX2" y="connsiteY2"/>
                </a:cxn>
                <a:cxn ang="0">
                  <a:pos x="connsiteX3" y="connsiteY3"/>
                </a:cxn>
              </a:cxnLst>
              <a:rect l="l" t="t" r="r" b="b"/>
              <a:pathLst>
                <a:path w="2407" h="1980">
                  <a:moveTo>
                    <a:pt x="7" y="0"/>
                  </a:moveTo>
                  <a:cubicBezTo>
                    <a:pt x="7" y="661"/>
                    <a:pt x="0" y="1482"/>
                    <a:pt x="0" y="1949"/>
                  </a:cubicBezTo>
                  <a:cubicBezTo>
                    <a:pt x="899" y="1960"/>
                    <a:pt x="1767" y="1980"/>
                    <a:pt x="2407" y="1980"/>
                  </a:cubicBezTo>
                  <a:cubicBezTo>
                    <a:pt x="2403" y="1517"/>
                    <a:pt x="2411" y="681"/>
                    <a:pt x="2402" y="100"/>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5" name="任意多边形 40"/>
            <p:cNvSpPr>
              <a:spLocks noChangeAspect="1"/>
            </p:cNvSpPr>
            <p:nvPr>
              <p:custDataLst>
                <p:tags r:id="rId5"/>
              </p:custDataLst>
            </p:nvPr>
          </p:nvSpPr>
          <p:spPr>
            <a:xfrm>
              <a:off x="1787525" y="2574290"/>
              <a:ext cx="1520825" cy="1301750"/>
            </a:xfrm>
            <a:custGeom>
              <a:avLst/>
              <a:gdLst>
                <a:gd name="connsiteX0" fmla="*/ 0 w 2566"/>
                <a:gd name="connsiteY0" fmla="*/ 0 h 2195"/>
                <a:gd name="connsiteX1" fmla="*/ 0 w 2566"/>
                <a:gd name="connsiteY1" fmla="*/ 2195 h 2195"/>
                <a:gd name="connsiteX2" fmla="*/ 2565 w 2566"/>
                <a:gd name="connsiteY2" fmla="*/ 2165 h 2195"/>
                <a:gd name="connsiteX3" fmla="*/ 2560 w 2566"/>
                <a:gd name="connsiteY3" fmla="*/ 15 h 2195"/>
              </a:gdLst>
              <a:ahLst/>
              <a:cxnLst>
                <a:cxn ang="0">
                  <a:pos x="connsiteX0" y="connsiteY0"/>
                </a:cxn>
                <a:cxn ang="0">
                  <a:pos x="connsiteX1" y="connsiteY1"/>
                </a:cxn>
                <a:cxn ang="0">
                  <a:pos x="connsiteX2" y="connsiteY2"/>
                </a:cxn>
                <a:cxn ang="0">
                  <a:pos x="connsiteX3" y="connsiteY3"/>
                </a:cxn>
              </a:cxnLst>
              <a:rect l="l" t="t" r="r" b="b"/>
              <a:pathLst>
                <a:path w="2566" h="2195">
                  <a:moveTo>
                    <a:pt x="0" y="0"/>
                  </a:moveTo>
                  <a:cubicBezTo>
                    <a:pt x="0" y="754"/>
                    <a:pt x="0" y="1662"/>
                    <a:pt x="0" y="2195"/>
                  </a:cubicBezTo>
                  <a:cubicBezTo>
                    <a:pt x="975" y="2180"/>
                    <a:pt x="1895" y="2181"/>
                    <a:pt x="2565" y="2165"/>
                  </a:cubicBezTo>
                  <a:cubicBezTo>
                    <a:pt x="2565" y="1610"/>
                    <a:pt x="2570" y="677"/>
                    <a:pt x="2560" y="15"/>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6" name="任意多边形 41"/>
            <p:cNvSpPr>
              <a:spLocks noChangeAspect="1"/>
            </p:cNvSpPr>
            <p:nvPr>
              <p:custDataLst>
                <p:tags r:id="rId6"/>
              </p:custDataLst>
            </p:nvPr>
          </p:nvSpPr>
          <p:spPr>
            <a:xfrm>
              <a:off x="3413125" y="2576830"/>
              <a:ext cx="1424940" cy="1277620"/>
            </a:xfrm>
            <a:custGeom>
              <a:avLst/>
              <a:gdLst>
                <a:gd name="connsiteX0" fmla="*/ 0 w 2404"/>
                <a:gd name="connsiteY0" fmla="*/ 0 h 2154"/>
                <a:gd name="connsiteX1" fmla="*/ 0 w 2404"/>
                <a:gd name="connsiteY1" fmla="*/ 2154 h 2154"/>
                <a:gd name="connsiteX2" fmla="*/ 2399 w 2404"/>
                <a:gd name="connsiteY2" fmla="*/ 2116 h 2154"/>
                <a:gd name="connsiteX3" fmla="*/ 2404 w 2404"/>
                <a:gd name="connsiteY3" fmla="*/ 16 h 2154"/>
              </a:gdLst>
              <a:ahLst/>
              <a:cxnLst>
                <a:cxn ang="0">
                  <a:pos x="connsiteX0" y="connsiteY0"/>
                </a:cxn>
                <a:cxn ang="0">
                  <a:pos x="connsiteX1" y="connsiteY1"/>
                </a:cxn>
                <a:cxn ang="0">
                  <a:pos x="connsiteX2" y="connsiteY2"/>
                </a:cxn>
                <a:cxn ang="0">
                  <a:pos x="connsiteX3" y="connsiteY3"/>
                </a:cxn>
              </a:cxnLst>
              <a:rect l="l" t="t" r="r" b="b"/>
              <a:pathLst>
                <a:path w="2404" h="2154">
                  <a:moveTo>
                    <a:pt x="0" y="0"/>
                  </a:moveTo>
                  <a:cubicBezTo>
                    <a:pt x="0" y="740"/>
                    <a:pt x="0" y="1631"/>
                    <a:pt x="0" y="2154"/>
                  </a:cubicBezTo>
                  <a:cubicBezTo>
                    <a:pt x="915" y="2139"/>
                    <a:pt x="1770" y="2131"/>
                    <a:pt x="2399" y="2116"/>
                  </a:cubicBezTo>
                  <a:cubicBezTo>
                    <a:pt x="2399" y="1571"/>
                    <a:pt x="2404" y="671"/>
                    <a:pt x="2404" y="16"/>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7" name="任意多边形 42"/>
            <p:cNvSpPr>
              <a:spLocks noChangeAspect="1"/>
            </p:cNvSpPr>
            <p:nvPr>
              <p:custDataLst>
                <p:tags r:id="rId7"/>
              </p:custDataLst>
            </p:nvPr>
          </p:nvSpPr>
          <p:spPr>
            <a:xfrm>
              <a:off x="1783715" y="3954145"/>
              <a:ext cx="1520825" cy="1275715"/>
            </a:xfrm>
            <a:custGeom>
              <a:avLst/>
              <a:gdLst>
                <a:gd name="connsiteX0" fmla="*/ 1 w 2564"/>
                <a:gd name="connsiteY0" fmla="*/ 19 h 2152"/>
                <a:gd name="connsiteX1" fmla="*/ 0 w 2564"/>
                <a:gd name="connsiteY1" fmla="*/ 2152 h 2152"/>
                <a:gd name="connsiteX2" fmla="*/ 2561 w 2564"/>
                <a:gd name="connsiteY2" fmla="*/ 2054 h 2152"/>
                <a:gd name="connsiteX3" fmla="*/ 2560 w 2564"/>
                <a:gd name="connsiteY3" fmla="*/ 0 h 2152"/>
              </a:gdLst>
              <a:ahLst/>
              <a:cxnLst>
                <a:cxn ang="0">
                  <a:pos x="connsiteX0" y="connsiteY0"/>
                </a:cxn>
                <a:cxn ang="0">
                  <a:pos x="connsiteX1" y="connsiteY1"/>
                </a:cxn>
                <a:cxn ang="0">
                  <a:pos x="connsiteX2" y="connsiteY2"/>
                </a:cxn>
                <a:cxn ang="0">
                  <a:pos x="connsiteX3" y="connsiteY3"/>
                </a:cxn>
              </a:cxnLst>
              <a:rect l="l" t="t" r="r" b="b"/>
              <a:pathLst>
                <a:path w="2565" h="2152">
                  <a:moveTo>
                    <a:pt x="1" y="19"/>
                  </a:moveTo>
                  <a:cubicBezTo>
                    <a:pt x="1" y="763"/>
                    <a:pt x="0" y="1626"/>
                    <a:pt x="0" y="2152"/>
                  </a:cubicBezTo>
                  <a:cubicBezTo>
                    <a:pt x="921" y="2119"/>
                    <a:pt x="1881" y="2074"/>
                    <a:pt x="2561" y="2054"/>
                  </a:cubicBezTo>
                  <a:cubicBezTo>
                    <a:pt x="2561" y="1506"/>
                    <a:pt x="2570" y="653"/>
                    <a:pt x="2560" y="0"/>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18" name="任意多边形 43"/>
            <p:cNvSpPr>
              <a:spLocks noChangeAspect="1"/>
            </p:cNvSpPr>
            <p:nvPr>
              <p:custDataLst>
                <p:tags r:id="rId8"/>
              </p:custDataLst>
            </p:nvPr>
          </p:nvSpPr>
          <p:spPr>
            <a:xfrm>
              <a:off x="3412490" y="3931285"/>
              <a:ext cx="1425575" cy="1235710"/>
            </a:xfrm>
            <a:custGeom>
              <a:avLst/>
              <a:gdLst>
                <a:gd name="connsiteX0" fmla="*/ 1 w 2406"/>
                <a:gd name="connsiteY0" fmla="*/ 39 h 2085"/>
                <a:gd name="connsiteX1" fmla="*/ 0 w 2406"/>
                <a:gd name="connsiteY1" fmla="*/ 2085 h 2085"/>
                <a:gd name="connsiteX2" fmla="*/ 2405 w 2406"/>
                <a:gd name="connsiteY2" fmla="*/ 1991 h 2085"/>
                <a:gd name="connsiteX3" fmla="*/ 2400 w 2406"/>
                <a:gd name="connsiteY3" fmla="*/ 0 h 2085"/>
              </a:gdLst>
              <a:ahLst/>
              <a:cxnLst>
                <a:cxn ang="0">
                  <a:pos x="connsiteX0" y="connsiteY0"/>
                </a:cxn>
                <a:cxn ang="0">
                  <a:pos x="connsiteX1" y="connsiteY1"/>
                </a:cxn>
                <a:cxn ang="0">
                  <a:pos x="connsiteX2" y="connsiteY2"/>
                </a:cxn>
                <a:cxn ang="0">
                  <a:pos x="connsiteX3" y="connsiteY3"/>
                </a:cxn>
              </a:cxnLst>
              <a:rect l="l" t="t" r="r" b="b"/>
              <a:pathLst>
                <a:path w="2406" h="2085">
                  <a:moveTo>
                    <a:pt x="1" y="39"/>
                  </a:moveTo>
                  <a:cubicBezTo>
                    <a:pt x="1" y="753"/>
                    <a:pt x="0" y="1581"/>
                    <a:pt x="0" y="2085"/>
                  </a:cubicBezTo>
                  <a:cubicBezTo>
                    <a:pt x="865" y="2053"/>
                    <a:pt x="1767" y="2010"/>
                    <a:pt x="2405" y="1991"/>
                  </a:cubicBezTo>
                  <a:cubicBezTo>
                    <a:pt x="2405" y="1465"/>
                    <a:pt x="2410" y="630"/>
                    <a:pt x="2400" y="0"/>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white"/>
                </a:solidFill>
                <a:effectLst/>
                <a:uLnTx/>
                <a:uFillTx/>
                <a:latin typeface="Arial" panose="020B0604020202020204" pitchFamily="34" charset="0"/>
                <a:ea typeface="宋体" panose="02010600030101010101" pitchFamily="2" charset="-122"/>
                <a:cs typeface="+mn-cs"/>
              </a:endParaRPr>
            </a:p>
          </p:txBody>
        </p:sp>
        <p:sp>
          <p:nvSpPr>
            <p:cNvPr id="7" name="椭圆 6"/>
            <p:cNvSpPr>
              <a:spLocks noChangeAspect="1"/>
            </p:cNvSpPr>
            <p:nvPr>
              <p:custDataLst>
                <p:tags r:id="rId9"/>
              </p:custDataLst>
            </p:nvPr>
          </p:nvSpPr>
          <p:spPr>
            <a:xfrm>
              <a:off x="11513774" y="2101410"/>
              <a:ext cx="54266" cy="5426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宋体" panose="02010600030101010101" pitchFamily="2" charset="-122"/>
                <a:cs typeface="+mn-cs"/>
              </a:endParaRPr>
            </a:p>
          </p:txBody>
        </p:sp>
        <p:sp>
          <p:nvSpPr>
            <p:cNvPr id="8" name="椭圆 7"/>
            <p:cNvSpPr>
              <a:spLocks noChangeAspect="1"/>
            </p:cNvSpPr>
            <p:nvPr>
              <p:custDataLst>
                <p:tags r:id="rId10"/>
              </p:custDataLst>
            </p:nvPr>
          </p:nvSpPr>
          <p:spPr>
            <a:xfrm>
              <a:off x="11513774" y="2243554"/>
              <a:ext cx="54266" cy="5426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宋体" panose="02010600030101010101" pitchFamily="2" charset="-122"/>
                <a:cs typeface="+mn-cs"/>
              </a:endParaRPr>
            </a:p>
          </p:txBody>
        </p:sp>
        <p:sp>
          <p:nvSpPr>
            <p:cNvPr id="9" name="椭圆 8"/>
            <p:cNvSpPr>
              <a:spLocks noChangeAspect="1"/>
            </p:cNvSpPr>
            <p:nvPr>
              <p:custDataLst>
                <p:tags r:id="rId11"/>
              </p:custDataLst>
            </p:nvPr>
          </p:nvSpPr>
          <p:spPr>
            <a:xfrm>
              <a:off x="11513774" y="2385698"/>
              <a:ext cx="54266" cy="5426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宋体" panose="02010600030101010101" pitchFamily="2" charset="-122"/>
                <a:cs typeface="+mn-cs"/>
              </a:endParaRPr>
            </a:p>
          </p:txBody>
        </p:sp>
        <p:pic>
          <p:nvPicPr>
            <p:cNvPr id="10" name="图片 9" descr="f6043dcc74b4197d1ce4068abd875718"/>
            <p:cNvPicPr>
              <a:picLocks noChangeAspect="1"/>
            </p:cNvPicPr>
            <p:nvPr>
              <p:custDataLst>
                <p:tags r:id="rId12"/>
              </p:custDataLst>
            </p:nvPr>
          </p:nvPicPr>
          <p:blipFill>
            <a:blip r:embed="rId13">
              <a:clrChange>
                <a:clrFrom>
                  <a:srgbClr val="D4E1EA">
                    <a:alpha val="100000"/>
                  </a:srgbClr>
                </a:clrFrom>
                <a:clrTo>
                  <a:srgbClr val="D4E1EA">
                    <a:alpha val="100000"/>
                    <a:alpha val="0"/>
                  </a:srgbClr>
                </a:clrTo>
              </a:clrChange>
            </a:blip>
            <a:srcRect l="-794" t="-2581"/>
            <a:stretch>
              <a:fillRect/>
            </a:stretch>
          </p:blipFill>
          <p:spPr>
            <a:xfrm>
              <a:off x="-25400" y="364490"/>
              <a:ext cx="2341245" cy="3923030"/>
            </a:xfrm>
            <a:prstGeom prst="homePlate">
              <a:avLst/>
            </a:prstGeom>
          </p:spPr>
        </p:pic>
        <p:pic>
          <p:nvPicPr>
            <p:cNvPr id="11" name="图片 10" descr="f6043dcc74b4197d1ce4068abd875718"/>
            <p:cNvPicPr>
              <a:picLocks noChangeAspect="1"/>
            </p:cNvPicPr>
            <p:nvPr>
              <p:custDataLst>
                <p:tags r:id="rId14"/>
              </p:custDataLst>
            </p:nvPr>
          </p:nvPicPr>
          <p:blipFill>
            <a:blip r:embed="rId15">
              <a:clrChange>
                <a:clrFrom>
                  <a:srgbClr val="D5E2EB">
                    <a:alpha val="100000"/>
                  </a:srgbClr>
                </a:clrFrom>
                <a:clrTo>
                  <a:srgbClr val="D5E2EB">
                    <a:alpha val="100000"/>
                    <a:alpha val="0"/>
                  </a:srgbClr>
                </a:clrTo>
              </a:clrChange>
            </a:blip>
            <a:srcRect/>
            <a:stretch>
              <a:fillRect/>
            </a:stretch>
          </p:blipFill>
          <p:spPr>
            <a:xfrm rot="10800000">
              <a:off x="8803005" y="5244465"/>
              <a:ext cx="1790065" cy="1630680"/>
            </a:xfrm>
            <a:prstGeom prst="rect">
              <a:avLst/>
            </a:prstGeom>
            <a:effectLst/>
          </p:spPr>
        </p:pic>
        <p:sp>
          <p:nvSpPr>
            <p:cNvPr id="19" name="Freeform 5"/>
            <p:cNvSpPr/>
            <p:nvPr>
              <p:custDataLst>
                <p:tags r:id="rId16"/>
              </p:custDataLst>
            </p:nvPr>
          </p:nvSpPr>
          <p:spPr bwMode="auto">
            <a:xfrm>
              <a:off x="2928938" y="1812725"/>
              <a:ext cx="2654300" cy="2771540"/>
            </a:xfrm>
            <a:custGeom>
              <a:avLst/>
              <a:gdLst>
                <a:gd name="T0" fmla="*/ 1672 w 1672"/>
                <a:gd name="T1" fmla="*/ 1667 h 1840"/>
                <a:gd name="T2" fmla="*/ 1672 w 1672"/>
                <a:gd name="T3" fmla="*/ 1840 h 1840"/>
                <a:gd name="T4" fmla="*/ 0 w 1672"/>
                <a:gd name="T5" fmla="*/ 1840 h 1840"/>
                <a:gd name="T6" fmla="*/ 0 w 1672"/>
                <a:gd name="T7" fmla="*/ 0 h 1840"/>
                <a:gd name="T8" fmla="*/ 1672 w 1672"/>
                <a:gd name="T9" fmla="*/ 0 h 1840"/>
                <a:gd name="T10" fmla="*/ 1672 w 1672"/>
                <a:gd name="T11" fmla="*/ 170 h 1840"/>
              </a:gdLst>
              <a:ahLst/>
              <a:cxnLst>
                <a:cxn ang="0">
                  <a:pos x="T0" y="T1"/>
                </a:cxn>
                <a:cxn ang="0">
                  <a:pos x="T2" y="T3"/>
                </a:cxn>
                <a:cxn ang="0">
                  <a:pos x="T4" y="T5"/>
                </a:cxn>
                <a:cxn ang="0">
                  <a:pos x="T6" y="T7"/>
                </a:cxn>
                <a:cxn ang="0">
                  <a:pos x="T8" y="T9"/>
                </a:cxn>
                <a:cxn ang="0">
                  <a:pos x="T10" y="T11"/>
                </a:cxn>
              </a:cxnLst>
              <a:rect l="0" t="0" r="r" b="b"/>
              <a:pathLst>
                <a:path w="1672" h="1840">
                  <a:moveTo>
                    <a:pt x="1672" y="1667"/>
                  </a:moveTo>
                  <a:lnTo>
                    <a:pt x="1672" y="1840"/>
                  </a:lnTo>
                  <a:lnTo>
                    <a:pt x="0" y="1840"/>
                  </a:lnTo>
                  <a:lnTo>
                    <a:pt x="0" y="0"/>
                  </a:lnTo>
                  <a:lnTo>
                    <a:pt x="1672" y="0"/>
                  </a:lnTo>
                  <a:lnTo>
                    <a:pt x="1672" y="170"/>
                  </a:lnTo>
                </a:path>
              </a:pathLst>
            </a:custGeom>
            <a:noFill/>
            <a:ln w="58738" cap="flat">
              <a:solidFill>
                <a:schemeClr val="accent1"/>
              </a:solidFill>
              <a:prstDash val="solid"/>
              <a:miter lim="800000"/>
            </a:ln>
            <a:extLst>
              <a:ext uri="{909E8E84-426E-40DD-AFC4-6F175D3DCCD1}">
                <a14:hiddenFill xmlns:a14="http://schemas.microsoft.com/office/drawing/2010/main">
                  <a:solidFill>
                    <a:srgbClr val="FFFFFF"/>
                  </a:solidFill>
                </a14:hiddenFill>
              </a:ext>
            </a:extLst>
          </p:spPr>
          <p:txBody>
            <a:bodyPr vert="horz" wrap="square" lIns="68580" tIns="34290" rIns="68580" bIns="34290" numCol="1" anchor="t" anchorCtr="0" compatLnSpc="1"/>
            <a:lstStyle/>
            <a:p>
              <a:endParaRPr lang="zh-CN" altLang="en-US" sz="1350" baseline="0">
                <a:latin typeface="Arial" panose="020B0604020202020204" pitchFamily="34" charset="0"/>
              </a:endParaRPr>
            </a:p>
          </p:txBody>
        </p:sp>
        <p:cxnSp>
          <p:nvCxnSpPr>
            <p:cNvPr id="20" name="直接连接符 19"/>
            <p:cNvCxnSpPr/>
            <p:nvPr>
              <p:custDataLst>
                <p:tags r:id="rId17"/>
              </p:custDataLst>
            </p:nvPr>
          </p:nvCxnSpPr>
          <p:spPr>
            <a:xfrm>
              <a:off x="3381375" y="4148983"/>
              <a:ext cx="2694940" cy="0"/>
            </a:xfrm>
            <a:prstGeom prst="line">
              <a:avLst/>
            </a:prstGeom>
            <a:ln w="9525">
              <a:solidFill>
                <a:schemeClr val="accent1"/>
              </a:solidFill>
            </a:ln>
          </p:spPr>
          <p:style>
            <a:lnRef idx="1">
              <a:schemeClr val="accent1"/>
            </a:lnRef>
            <a:fillRef idx="0">
              <a:schemeClr val="accent1"/>
            </a:fillRef>
            <a:effectRef idx="0">
              <a:schemeClr val="accent1"/>
            </a:effectRef>
            <a:fontRef idx="minor">
              <a:schemeClr val="tx1"/>
            </a:fontRef>
          </p:style>
        </p:cxnSp>
      </p:grpSp>
      <p:sp>
        <p:nvSpPr>
          <p:cNvPr id="24" name="文本占位符 23"/>
          <p:cNvSpPr>
            <a:spLocks noGrp="1"/>
          </p:cNvSpPr>
          <p:nvPr>
            <p:ph type="body" sz="quarter" idx="13" hasCustomPrompt="1"/>
            <p:custDataLst>
              <p:tags r:id="rId18"/>
            </p:custDataLst>
          </p:nvPr>
        </p:nvSpPr>
        <p:spPr>
          <a:xfrm>
            <a:off x="2478405" y="3557111"/>
            <a:ext cx="4621530" cy="463868"/>
          </a:xfrm>
        </p:spPr>
        <p:txBody>
          <a:bodyPr tIns="0" anchor="t" anchorCtr="0">
            <a:normAutofit/>
          </a:bodyPr>
          <a:lstStyle>
            <a:lvl1pPr marL="0" indent="0">
              <a:buNone/>
              <a:defRPr sz="135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a:lvl2pPr>
          </a:lstStyle>
          <a:p>
            <a:pPr lvl="0"/>
            <a:r>
              <a:rPr lang="zh-CN" altLang="en-US" dirty="0"/>
              <a:t>单击此处编辑文本</a:t>
            </a:r>
            <a:endParaRPr lang="zh-CN" altLang="en-US" dirty="0"/>
          </a:p>
        </p:txBody>
      </p:sp>
      <p:sp>
        <p:nvSpPr>
          <p:cNvPr id="2" name="标题 1"/>
          <p:cNvSpPr>
            <a:spLocks noGrp="1"/>
          </p:cNvSpPr>
          <p:nvPr>
            <p:ph type="title" hasCustomPrompt="1"/>
            <p:custDataLst>
              <p:tags r:id="rId19"/>
            </p:custDataLst>
          </p:nvPr>
        </p:nvSpPr>
        <p:spPr>
          <a:xfrm>
            <a:off x="2478405" y="2381091"/>
            <a:ext cx="4622483" cy="898208"/>
          </a:xfrm>
        </p:spPr>
        <p:txBody>
          <a:bodyPr vert="horz" lIns="90000" tIns="46800" rIns="90000" bIns="0" rtlCol="0" anchor="b" anchorCtr="0">
            <a:normAutofit/>
          </a:bodyPr>
          <a:lstStyle>
            <a:lvl1pPr marL="0" marR="0" algn="l" defTabSz="914400" rtl="0" eaLnBrk="1" fontAlgn="auto" latinLnBrk="0" hangingPunct="1">
              <a:lnSpc>
                <a:spcPct val="100000"/>
              </a:lnSpc>
              <a:buNone/>
              <a:defRPr kumimoji="0" lang="zh-CN" altLang="en-US" sz="54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lvl="0"/>
            <a:r>
              <a:rPr dirty="0">
                <a:sym typeface="+mn-ea"/>
              </a:rPr>
              <a:t>编辑标题</a:t>
            </a:r>
            <a:endParaRPr dirty="0">
              <a:sym typeface="+mn-ea"/>
            </a:endParaRPr>
          </a:p>
        </p:txBody>
      </p:sp>
      <p:sp>
        <p:nvSpPr>
          <p:cNvPr id="3" name="日期占位符 2"/>
          <p:cNvSpPr>
            <a:spLocks noGrp="1"/>
          </p:cNvSpPr>
          <p:nvPr>
            <p:ph type="dt" sz="half" idx="10"/>
            <p:custDataLst>
              <p:tags r:id="rId20"/>
            </p:custDataLst>
          </p:nvPr>
        </p:nvSpPr>
        <p:spPr>
          <a:xfrm>
            <a:off x="322307" y="6349833"/>
            <a:ext cx="2700000" cy="316800"/>
          </a:xfrm>
        </p:spPr>
        <p:txBody>
          <a:bodyPr lIns="90000" tIns="46800" rIns="90000" bIns="46800">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21"/>
            </p:custDataLst>
          </p:nvPr>
        </p:nvSpPr>
        <p:spPr>
          <a:xfrm>
            <a:off x="2592000" y="6349833"/>
            <a:ext cx="3960000" cy="316800"/>
          </a:xfrm>
        </p:spPr>
        <p:txBody>
          <a:bodyPr lIns="90000" tIns="46800" rIns="90000" bIns="46800">
            <a:normAutofit/>
          </a:bodyPr>
          <a:lstStyle>
            <a:lvl1pPr>
              <a:defRPr baseline="0">
                <a:latin typeface="Arial" panose="020B0604020202020204" pitchFamily="34" charset="0"/>
              </a:defRPr>
            </a:lvl1pPr>
          </a:lstStyle>
          <a:p>
            <a:endParaRPr lang="zh-CN" altLang="en-US"/>
          </a:p>
        </p:txBody>
      </p:sp>
      <p:sp>
        <p:nvSpPr>
          <p:cNvPr id="5" name="灯片编号占位符 4"/>
          <p:cNvSpPr>
            <a:spLocks noGrp="1"/>
          </p:cNvSpPr>
          <p:nvPr>
            <p:ph type="sldNum" sz="quarter" idx="12"/>
            <p:custDataLst>
              <p:tags r:id="rId22"/>
            </p:custDataLst>
          </p:nvPr>
        </p:nvSpPr>
        <p:spPr>
          <a:xfrm>
            <a:off x="6120450" y="6349833"/>
            <a:ext cx="2700000" cy="316800"/>
          </a:xfrm>
        </p:spPr>
        <p:txBody>
          <a:bodyPr lIns="90000" tIns="46800" rIns="90000" bIns="46800">
            <a:normAutofit/>
          </a:bodyPr>
          <a:lstStyle>
            <a:lvl1pPr>
              <a:defRPr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通用">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2"/>
            </p:custDataLst>
          </p:nvPr>
        </p:nvPicPr>
        <p:blipFill rotWithShape="1">
          <a:blip r:embed="rId3">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4"/>
            </p:custDataLst>
          </p:nvPr>
        </p:nvPicPr>
        <p:blipFill>
          <a:blip r:embed="rId5">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2" name="标题 1"/>
          <p:cNvSpPr>
            <a:spLocks noGrp="1"/>
          </p:cNvSpPr>
          <p:nvPr>
            <p:ph type="title"/>
            <p:custDataLst>
              <p:tags r:id="rId6"/>
            </p:custDataLst>
          </p:nvPr>
        </p:nvSpPr>
        <p:spPr>
          <a:xfrm>
            <a:off x="502411" y="498476"/>
            <a:ext cx="8139178" cy="331473"/>
          </a:xfrm>
        </p:spPr>
        <p:txBody>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8" name="日期占位符 7"/>
          <p:cNvSpPr>
            <a:spLocks noGrp="1"/>
          </p:cNvSpPr>
          <p:nvPr>
            <p:ph type="dt" sz="half" idx="10"/>
            <p:custDataLst>
              <p:tags r:id="rId7"/>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9" name="页脚占位符 8"/>
          <p:cNvSpPr>
            <a:spLocks noGrp="1"/>
          </p:cNvSpPr>
          <p:nvPr>
            <p:ph type="ftr" sz="quarter" idx="11"/>
            <p:custDataLst>
              <p:tags r:id="rId8"/>
            </p:custDataLst>
          </p:nvPr>
        </p:nvSpPr>
        <p:spPr>
          <a:xfrm>
            <a:off x="2592000" y="6349833"/>
            <a:ext cx="3960000" cy="316800"/>
          </a:xfrm>
        </p:spPr>
        <p:txBody>
          <a:bodyPr/>
          <a:lstStyle/>
          <a:p>
            <a:endParaRPr lang="zh-CN" altLang="en-US" dirty="0"/>
          </a:p>
        </p:txBody>
      </p:sp>
      <p:sp>
        <p:nvSpPr>
          <p:cNvPr id="10" name="灯片编号占位符 9"/>
          <p:cNvSpPr>
            <a:spLocks noGrp="1"/>
          </p:cNvSpPr>
          <p:nvPr>
            <p:ph type="sldNum" sz="quarter" idx="12"/>
            <p:custDataLst>
              <p:tags r:id="rId9"/>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Tree>
  </p:cSld>
  <p:clrMapOvr>
    <a:masterClrMapping/>
  </p:clrMapOvr>
  <p:hf hdr="0" ftr="0" dt="0"/>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相框">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219600" y="304200"/>
            <a:ext cx="8704800" cy="62496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pic>
        <p:nvPicPr>
          <p:cNvPr id="9" name="图片 8" descr="f6043dcc74b4197d1ce4068abd875718"/>
          <p:cNvPicPr>
            <a:picLocks noChangeAspect="1"/>
          </p:cNvPicPr>
          <p:nvPr userDrawn="1">
            <p:custDataLst>
              <p:tags r:id="rId3"/>
            </p:custDataLst>
          </p:nvPr>
        </p:nvPicPr>
        <p:blipFill rotWithShape="1">
          <a:blip r:embed="rId4">
            <a:clrChange>
              <a:clrFrom>
                <a:srgbClr val="D4E1EA">
                  <a:alpha val="100000"/>
                </a:srgbClr>
              </a:clrFrom>
              <a:clrTo>
                <a:srgbClr val="D4E1EA">
                  <a:alpha val="100000"/>
                  <a:alpha val="0"/>
                </a:srgbClr>
              </a:clrTo>
            </a:clrChange>
          </a:blip>
          <a:srcRect/>
          <a:stretch>
            <a:fillRect/>
          </a:stretch>
        </p:blipFill>
        <p:spPr>
          <a:xfrm>
            <a:off x="0" y="4581331"/>
            <a:ext cx="1019029" cy="2276669"/>
          </a:xfrm>
          <a:prstGeom prst="homePlate">
            <a:avLst/>
          </a:prstGeom>
        </p:spPr>
      </p:pic>
      <p:sp>
        <p:nvSpPr>
          <p:cNvPr id="2" name="标题 1"/>
          <p:cNvSpPr>
            <a:spLocks noGrp="1"/>
          </p:cNvSpPr>
          <p:nvPr userDrawn="1">
            <p:ph type="title" hasCustomPrompt="1"/>
            <p:custDataLst>
              <p:tags r:id="rId5"/>
            </p:custDataLst>
          </p:nvPr>
        </p:nvSpPr>
        <p:spPr>
          <a:xfrm>
            <a:off x="961200" y="1339650"/>
            <a:ext cx="7219800" cy="542700"/>
          </a:xfrm>
        </p:spPr>
        <p:txBody>
          <a:bodyPr anchor="ctr"/>
          <a:lstStyle>
            <a:lvl1pPr>
              <a:defRPr sz="24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7" name="内容占位符 6"/>
          <p:cNvSpPr>
            <a:spLocks noGrp="1"/>
          </p:cNvSpPr>
          <p:nvPr userDrawn="1">
            <p:ph sz="quarter" idx="13"/>
            <p:custDataLst>
              <p:tags r:id="rId6"/>
            </p:custDataLst>
          </p:nvPr>
        </p:nvSpPr>
        <p:spPr>
          <a:xfrm>
            <a:off x="960835" y="2594250"/>
            <a:ext cx="7219950" cy="25839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3" name="日期占位符 2"/>
          <p:cNvSpPr>
            <a:spLocks noGrp="1"/>
          </p:cNvSpPr>
          <p:nvPr userDrawn="1">
            <p:ph type="dt" sz="half" idx="10"/>
            <p:custDataLst>
              <p:tags r:id="rId7"/>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userDrawn="1">
            <p:ph type="ftr" sz="quarter" idx="11"/>
            <p:custDataLst>
              <p:tags r:id="rId8"/>
            </p:custDataLst>
          </p:nvPr>
        </p:nvSpPr>
        <p:spPr>
          <a:xfrm>
            <a:off x="2592000" y="6349833"/>
            <a:ext cx="3960000" cy="316800"/>
          </a:xfrm>
        </p:spPr>
        <p:txBody>
          <a:bodyPr/>
          <a:lstStyle/>
          <a:p>
            <a:endParaRPr lang="zh-CN" altLang="en-US" dirty="0"/>
          </a:p>
        </p:txBody>
      </p:sp>
      <p:sp>
        <p:nvSpPr>
          <p:cNvPr id="5" name="灯片编号占位符 4"/>
          <p:cNvSpPr>
            <a:spLocks noGrp="1"/>
          </p:cNvSpPr>
          <p:nvPr userDrawn="1">
            <p:ph type="sldNum" sz="quarter" idx="12"/>
            <p:custDataLst>
              <p:tags r:id="rId9"/>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Tree>
  </p:cSld>
  <p:clrMapOvr>
    <a:masterClrMapping/>
  </p:clrMapOvr>
  <p:hf hdr="0" ftr="0" dt="0"/>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左右">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0"/>
            <a:ext cx="3617595" cy="686625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dirty="0">
              <a:sym typeface="+mn-ea"/>
            </a:endParaRPr>
          </a:p>
        </p:txBody>
      </p:sp>
      <p:pic>
        <p:nvPicPr>
          <p:cNvPr id="12" name="图片 11" descr="f6043dcc74b4197d1ce4068abd875718"/>
          <p:cNvPicPr>
            <a:picLocks noChangeAspect="1"/>
          </p:cNvPicPr>
          <p:nvPr userDrawn="1">
            <p:custDataLst>
              <p:tags r:id="rId3"/>
            </p:custDataLst>
          </p:nvPr>
        </p:nvPicPr>
        <p:blipFill rotWithShape="1">
          <a:blip r:embed="rId4">
            <a:clrChange>
              <a:clrFrom>
                <a:srgbClr val="D4E1EA">
                  <a:alpha val="100000"/>
                </a:srgbClr>
              </a:clrFrom>
              <a:clrTo>
                <a:srgbClr val="D4E1EA">
                  <a:alpha val="100000"/>
                  <a:alpha val="0"/>
                </a:srgbClr>
              </a:clrTo>
            </a:clrChange>
          </a:blip>
          <a:srcRect t="-260"/>
          <a:stretch>
            <a:fillRect/>
          </a:stretch>
        </p:blipFill>
        <p:spPr>
          <a:xfrm>
            <a:off x="0" y="340281"/>
            <a:ext cx="813911" cy="1363504"/>
          </a:xfrm>
          <a:prstGeom prst="homePlate">
            <a:avLst/>
          </a:prstGeom>
        </p:spPr>
      </p:pic>
      <p:pic>
        <p:nvPicPr>
          <p:cNvPr id="13" name="图片 12" descr="f6043dcc74b4197d1ce4068abd875718"/>
          <p:cNvPicPr>
            <a:picLocks noChangeAspect="1"/>
          </p:cNvPicPr>
          <p:nvPr userDrawn="1">
            <p:custDataLst>
              <p:tags r:id="rId5"/>
            </p:custDataLst>
          </p:nvPr>
        </p:nvPicPr>
        <p:blipFill>
          <a:blip r:embed="rId6">
            <a:clrChange>
              <a:clrFrom>
                <a:srgbClr val="D5E2EB">
                  <a:alpha val="100000"/>
                </a:srgbClr>
              </a:clrFrom>
              <a:clrTo>
                <a:srgbClr val="D5E2EB">
                  <a:alpha val="100000"/>
                  <a:alpha val="0"/>
                </a:srgbClr>
              </a:clrTo>
            </a:clrChange>
          </a:blip>
          <a:srcRect/>
          <a:stretch>
            <a:fillRect/>
          </a:stretch>
        </p:blipFill>
        <p:spPr>
          <a:xfrm rot="10800000">
            <a:off x="8367713" y="5842635"/>
            <a:ext cx="836295" cy="1015365"/>
          </a:xfrm>
          <a:prstGeom prst="rect">
            <a:avLst/>
          </a:prstGeom>
          <a:effectLst/>
        </p:spPr>
      </p:pic>
      <p:sp>
        <p:nvSpPr>
          <p:cNvPr id="2" name="标题 1"/>
          <p:cNvSpPr>
            <a:spLocks noGrp="1"/>
          </p:cNvSpPr>
          <p:nvPr>
            <p:ph type="title" hasCustomPrompt="1"/>
            <p:custDataLst>
              <p:tags r:id="rId7"/>
            </p:custDataLst>
          </p:nvPr>
        </p:nvSpPr>
        <p:spPr>
          <a:xfrm>
            <a:off x="437400" y="880650"/>
            <a:ext cx="2970000" cy="661500"/>
          </a:xfrm>
        </p:spPr>
        <p:txBody>
          <a:bodyPr anchor="ctr"/>
          <a:lstStyle>
            <a:lvl1pPr>
              <a:defRPr sz="27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单击编辑标题</a:t>
            </a:r>
            <a:endParaRPr lang="zh-CN" altLang="en-US" dirty="0"/>
          </a:p>
        </p:txBody>
      </p:sp>
      <p:sp>
        <p:nvSpPr>
          <p:cNvPr id="3" name="日期占位符 2"/>
          <p:cNvSpPr>
            <a:spLocks noGrp="1"/>
          </p:cNvSpPr>
          <p:nvPr>
            <p:ph type="dt" sz="half" idx="10"/>
            <p:custDataLst>
              <p:tags r:id="rId8"/>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440100" y="2275650"/>
            <a:ext cx="2967300" cy="30699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2"/>
            </p:custDataLst>
          </p:nvPr>
        </p:nvSpPr>
        <p:spPr>
          <a:xfrm>
            <a:off x="3825900" y="1405930"/>
            <a:ext cx="4860000" cy="3815953"/>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上下">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144000" cy="26640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13" name="图片 12" descr="f6043dcc74b4197d1ce4068abd875718"/>
          <p:cNvPicPr>
            <a:picLocks noChangeAspect="1"/>
          </p:cNvPicPr>
          <p:nvPr userDrawn="1">
            <p:custDataLst>
              <p:tags r:id="rId3"/>
            </p:custDataLst>
          </p:nvPr>
        </p:nvPicPr>
        <p:blipFill rotWithShape="1">
          <a:blip r:embed="rId4">
            <a:clrChange>
              <a:clrFrom>
                <a:srgbClr val="D4E1EA">
                  <a:alpha val="100000"/>
                </a:srgbClr>
              </a:clrFrom>
              <a:clrTo>
                <a:srgbClr val="D4E1EA">
                  <a:alpha val="100000"/>
                  <a:alpha val="0"/>
                </a:srgbClr>
              </a:clrTo>
            </a:clrChange>
          </a:blip>
          <a:srcRect t="-260"/>
          <a:stretch>
            <a:fillRect/>
          </a:stretch>
        </p:blipFill>
        <p:spPr>
          <a:xfrm>
            <a:off x="0" y="340281"/>
            <a:ext cx="813911" cy="1363504"/>
          </a:xfrm>
          <a:prstGeom prst="homePlate">
            <a:avLst/>
          </a:prstGeom>
        </p:spPr>
      </p:pic>
      <p:pic>
        <p:nvPicPr>
          <p:cNvPr id="14" name="图片 13" descr="f6043dcc74b4197d1ce4068abd875718"/>
          <p:cNvPicPr>
            <a:picLocks noChangeAspect="1"/>
          </p:cNvPicPr>
          <p:nvPr userDrawn="1">
            <p:custDataLst>
              <p:tags r:id="rId5"/>
            </p:custDataLst>
          </p:nvPr>
        </p:nvPicPr>
        <p:blipFill>
          <a:blip r:embed="rId6">
            <a:clrChange>
              <a:clrFrom>
                <a:srgbClr val="D5E2EB">
                  <a:alpha val="100000"/>
                </a:srgbClr>
              </a:clrFrom>
              <a:clrTo>
                <a:srgbClr val="D5E2EB">
                  <a:alpha val="100000"/>
                  <a:alpha val="0"/>
                </a:srgbClr>
              </a:clrTo>
            </a:clrChange>
          </a:blip>
          <a:srcRect/>
          <a:stretch>
            <a:fillRect/>
          </a:stretch>
        </p:blipFill>
        <p:spPr>
          <a:xfrm rot="10800000">
            <a:off x="8367713" y="5842635"/>
            <a:ext cx="836295" cy="1015365"/>
          </a:xfrm>
          <a:prstGeom prst="rect">
            <a:avLst/>
          </a:prstGeom>
          <a:effectLst/>
        </p:spPr>
      </p:pic>
      <p:sp>
        <p:nvSpPr>
          <p:cNvPr id="2" name="标题 1"/>
          <p:cNvSpPr>
            <a:spLocks noGrp="1"/>
          </p:cNvSpPr>
          <p:nvPr>
            <p:ph type="title"/>
            <p:custDataLst>
              <p:tags r:id="rId7"/>
            </p:custDataLst>
          </p:nvPr>
        </p:nvSpPr>
        <p:spPr>
          <a:xfrm>
            <a:off x="459000" y="859500"/>
            <a:ext cx="8232300" cy="469800"/>
          </a:xfrm>
        </p:spPr>
        <p:txBody>
          <a:bodyPr anchor="ctr"/>
          <a:lstStyle>
            <a:lvl1pPr algn="ctr">
              <a:defRPr sz="27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a:t>单击此处编辑母版标题样式</a:t>
            </a:r>
            <a:endParaRPr lang="zh-CN" altLang="en-US"/>
          </a:p>
        </p:txBody>
      </p:sp>
      <p:sp>
        <p:nvSpPr>
          <p:cNvPr id="3" name="日期占位符 2"/>
          <p:cNvSpPr>
            <a:spLocks noGrp="1"/>
          </p:cNvSpPr>
          <p:nvPr>
            <p:ph type="dt" sz="half" idx="10"/>
            <p:custDataLst>
              <p:tags r:id="rId8"/>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459000" y="1763100"/>
            <a:ext cx="8231981" cy="621000"/>
          </a:xfrm>
        </p:spPr>
        <p:txBody>
          <a:bodyPr/>
          <a:lstStyle>
            <a:lvl1pPr algn="ct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9" name="内容占位符 8"/>
          <p:cNvSpPr>
            <a:spLocks noGrp="1"/>
          </p:cNvSpPr>
          <p:nvPr>
            <p:ph sz="quarter" idx="14"/>
            <p:custDataLst>
              <p:tags r:id="rId12"/>
            </p:custDataLst>
          </p:nvPr>
        </p:nvSpPr>
        <p:spPr>
          <a:xfrm>
            <a:off x="459581" y="3236850"/>
            <a:ext cx="8224200" cy="25731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Tree>
  </p:cSld>
  <p:clrMapOvr>
    <a:masterClrMapping/>
  </p:clrMapOvr>
  <p:hf hdr="0" ftr="0" dt="0"/>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下上">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sp>
        <p:nvSpPr>
          <p:cNvPr id="8" name="矩形 7"/>
          <p:cNvSpPr/>
          <p:nvPr userDrawn="1">
            <p:custDataLst>
              <p:tags r:id="rId2"/>
            </p:custDataLst>
          </p:nvPr>
        </p:nvSpPr>
        <p:spPr>
          <a:xfrm>
            <a:off x="0" y="5029201"/>
            <a:ext cx="9144000" cy="1828799"/>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11" name="图片 10" descr="f6043dcc74b4197d1ce4068abd875718"/>
          <p:cNvPicPr>
            <a:picLocks noChangeAspect="1"/>
          </p:cNvPicPr>
          <p:nvPr userDrawn="1">
            <p:custDataLst>
              <p:tags r:id="rId3"/>
            </p:custDataLst>
          </p:nvPr>
        </p:nvPicPr>
        <p:blipFill rotWithShape="1">
          <a:blip r:embed="rId4">
            <a:clrChange>
              <a:clrFrom>
                <a:srgbClr val="D4E1EA">
                  <a:alpha val="100000"/>
                </a:srgbClr>
              </a:clrFrom>
              <a:clrTo>
                <a:srgbClr val="D4E1EA">
                  <a:alpha val="100000"/>
                  <a:alpha val="0"/>
                </a:srgbClr>
              </a:clrTo>
            </a:clrChange>
          </a:blip>
          <a:srcRect t="-260"/>
          <a:stretch>
            <a:fillRect/>
          </a:stretch>
        </p:blipFill>
        <p:spPr>
          <a:xfrm>
            <a:off x="0" y="340281"/>
            <a:ext cx="813911" cy="1363504"/>
          </a:xfrm>
          <a:prstGeom prst="homePlate">
            <a:avLst/>
          </a:prstGeom>
        </p:spPr>
      </p:pic>
      <p:pic>
        <p:nvPicPr>
          <p:cNvPr id="12" name="图片 11" descr="f6043dcc74b4197d1ce4068abd875718"/>
          <p:cNvPicPr>
            <a:picLocks noChangeAspect="1"/>
          </p:cNvPicPr>
          <p:nvPr userDrawn="1">
            <p:custDataLst>
              <p:tags r:id="rId5"/>
            </p:custDataLst>
          </p:nvPr>
        </p:nvPicPr>
        <p:blipFill>
          <a:blip r:embed="rId6">
            <a:clrChange>
              <a:clrFrom>
                <a:srgbClr val="D5E2EB">
                  <a:alpha val="100000"/>
                </a:srgbClr>
              </a:clrFrom>
              <a:clrTo>
                <a:srgbClr val="D5E2EB">
                  <a:alpha val="100000"/>
                  <a:alpha val="0"/>
                </a:srgbClr>
              </a:clrTo>
            </a:clrChange>
          </a:blip>
          <a:srcRect/>
          <a:stretch>
            <a:fillRect/>
          </a:stretch>
        </p:blipFill>
        <p:spPr>
          <a:xfrm rot="10800000">
            <a:off x="8367713" y="5842635"/>
            <a:ext cx="836295" cy="1015365"/>
          </a:xfrm>
          <a:prstGeom prst="rect">
            <a:avLst/>
          </a:prstGeom>
          <a:effectLst/>
        </p:spPr>
      </p:pic>
      <p:sp>
        <p:nvSpPr>
          <p:cNvPr id="2" name="标题 1"/>
          <p:cNvSpPr>
            <a:spLocks noGrp="1"/>
          </p:cNvSpPr>
          <p:nvPr>
            <p:ph type="title"/>
            <p:custDataLst>
              <p:tags r:id="rId7"/>
            </p:custDataLst>
          </p:nvPr>
        </p:nvSpPr>
        <p:spPr>
          <a:xfrm>
            <a:off x="453600" y="740250"/>
            <a:ext cx="8232300" cy="423900"/>
          </a:xfrm>
        </p:spPr>
        <p:txBody>
          <a:bodyPr anchor="ctr"/>
          <a:lstStyle>
            <a:lvl1pPr algn="ctr">
              <a:defRPr sz="24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8"/>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11"/>
            </p:custDataLst>
          </p:nvPr>
        </p:nvSpPr>
        <p:spPr>
          <a:xfrm>
            <a:off x="453628" y="2082600"/>
            <a:ext cx="8243100" cy="24084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文本占位符 8"/>
          <p:cNvSpPr>
            <a:spLocks noGrp="1"/>
          </p:cNvSpPr>
          <p:nvPr>
            <p:ph type="body" sz="quarter" idx="14"/>
            <p:custDataLst>
              <p:tags r:id="rId12"/>
            </p:custDataLst>
          </p:nvPr>
        </p:nvSpPr>
        <p:spPr>
          <a:xfrm>
            <a:off x="445500" y="5306850"/>
            <a:ext cx="8251200" cy="7587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导航">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0"/>
            <a:ext cx="9144000" cy="914400"/>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olidFill>
                <a:schemeClr val="tx1">
                  <a:lumMod val="85000"/>
                  <a:lumOff val="15000"/>
                </a:schemeClr>
              </a:solidFill>
              <a:sym typeface="+mn-ea"/>
            </a:endParaRPr>
          </a:p>
        </p:txBody>
      </p:sp>
      <p:pic>
        <p:nvPicPr>
          <p:cNvPr id="17" name="图片 16" descr="f6043dcc74b4197d1ce4068abd875718"/>
          <p:cNvPicPr>
            <a:picLocks noChangeAspect="1"/>
          </p:cNvPicPr>
          <p:nvPr>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8367523" y="5842478"/>
            <a:ext cx="836084" cy="1015521"/>
          </a:xfrm>
          <a:prstGeom prst="rect">
            <a:avLst/>
          </a:prstGeom>
          <a:effectLst/>
        </p:spPr>
      </p:pic>
      <p:sp>
        <p:nvSpPr>
          <p:cNvPr id="2" name="标题 1"/>
          <p:cNvSpPr>
            <a:spLocks noGrp="1"/>
          </p:cNvSpPr>
          <p:nvPr>
            <p:ph type="title"/>
            <p:custDataLst>
              <p:tags r:id="rId5"/>
            </p:custDataLst>
          </p:nvPr>
        </p:nvSpPr>
        <p:spPr>
          <a:xfrm>
            <a:off x="434700" y="292846"/>
            <a:ext cx="8278200" cy="331473"/>
          </a:xfrm>
        </p:spPr>
        <p:txBody>
          <a:bodyPr/>
          <a:lstStyle>
            <a:lvl1pPr>
              <a:defRPr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单击此处编辑母版标题样式</a:t>
            </a:r>
            <a:endParaRPr lang="zh-CN" altLang="en-US" dirty="0"/>
          </a:p>
        </p:txBody>
      </p:sp>
      <p:sp>
        <p:nvSpPr>
          <p:cNvPr id="3" name="日期占位符 2"/>
          <p:cNvSpPr>
            <a:spLocks noGrp="1"/>
          </p:cNvSpPr>
          <p:nvPr>
            <p:ph type="dt" sz="half" idx="10"/>
            <p:custDataLst>
              <p:tags r:id="rId6"/>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7"/>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8"/>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
        <p:nvSpPr>
          <p:cNvPr id="7" name="内容占位符 6"/>
          <p:cNvSpPr>
            <a:spLocks noGrp="1"/>
          </p:cNvSpPr>
          <p:nvPr>
            <p:ph sz="quarter" idx="13"/>
            <p:custDataLst>
              <p:tags r:id="rId9"/>
            </p:custDataLst>
          </p:nvPr>
        </p:nvSpPr>
        <p:spPr>
          <a:xfrm>
            <a:off x="434700" y="2025000"/>
            <a:ext cx="4006800" cy="21708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9" name="内容占位符 8"/>
          <p:cNvSpPr>
            <a:spLocks noGrp="1"/>
          </p:cNvSpPr>
          <p:nvPr>
            <p:ph sz="quarter" idx="14"/>
            <p:custDataLst>
              <p:tags r:id="rId10"/>
            </p:custDataLst>
          </p:nvPr>
        </p:nvSpPr>
        <p:spPr>
          <a:xfrm>
            <a:off x="4681800" y="2025000"/>
            <a:ext cx="4025700" cy="21708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11" name="文本占位符 10"/>
          <p:cNvSpPr>
            <a:spLocks noGrp="1"/>
          </p:cNvSpPr>
          <p:nvPr>
            <p:ph type="body" sz="quarter" idx="15"/>
            <p:custDataLst>
              <p:tags r:id="rId11"/>
            </p:custDataLst>
          </p:nvPr>
        </p:nvSpPr>
        <p:spPr>
          <a:xfrm>
            <a:off x="429300" y="4914450"/>
            <a:ext cx="4006800" cy="5859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
        <p:nvSpPr>
          <p:cNvPr id="13" name="文本占位符 12"/>
          <p:cNvSpPr>
            <a:spLocks noGrp="1"/>
          </p:cNvSpPr>
          <p:nvPr>
            <p:ph type="body" sz="quarter" idx="16"/>
            <p:custDataLst>
              <p:tags r:id="rId12"/>
            </p:custDataLst>
          </p:nvPr>
        </p:nvSpPr>
        <p:spPr>
          <a:xfrm>
            <a:off x="4689900" y="4910850"/>
            <a:ext cx="4025700" cy="585900"/>
          </a:xfrm>
        </p:spPr>
        <p:txBody>
          <a:bodyPr/>
          <a:lstStyle>
            <a:lvl1pP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腰带">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sp>
        <p:nvSpPr>
          <p:cNvPr id="10" name="矩形 9"/>
          <p:cNvSpPr/>
          <p:nvPr userDrawn="1">
            <p:custDataLst>
              <p:tags r:id="rId2"/>
            </p:custDataLst>
          </p:nvPr>
        </p:nvSpPr>
        <p:spPr>
          <a:xfrm>
            <a:off x="0" y="1576668"/>
            <a:ext cx="9144000" cy="3704665"/>
          </a:xfrm>
          <a:prstGeom prst="rect">
            <a:avLst/>
          </a:prstGeom>
          <a:solidFill>
            <a:schemeClr val="bg2"/>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lvl="0" algn="ctr"/>
            <a:endParaRPr lang="en-US" altLang="zh-CN" sz="1350">
              <a:sym typeface="+mn-ea"/>
            </a:endParaRPr>
          </a:p>
        </p:txBody>
      </p:sp>
      <p:pic>
        <p:nvPicPr>
          <p:cNvPr id="11" name="图片 10" descr="f6043dcc74b4197d1ce4068abd875718"/>
          <p:cNvPicPr>
            <a:picLocks noChangeAspect="1"/>
          </p:cNvPicPr>
          <p:nvPr userDrawn="1">
            <p:custDataLst>
              <p:tags r:id="rId3"/>
            </p:custDataLst>
          </p:nvPr>
        </p:nvPicPr>
        <p:blipFill rotWithShape="1">
          <a:blip r:embed="rId4">
            <a:clrChange>
              <a:clrFrom>
                <a:srgbClr val="D4E1EA">
                  <a:alpha val="100000"/>
                </a:srgbClr>
              </a:clrFrom>
              <a:clrTo>
                <a:srgbClr val="D4E1EA">
                  <a:alpha val="100000"/>
                  <a:alpha val="0"/>
                </a:srgbClr>
              </a:clrTo>
            </a:clrChange>
          </a:blip>
          <a:srcRect t="-260"/>
          <a:stretch>
            <a:fillRect/>
          </a:stretch>
        </p:blipFill>
        <p:spPr>
          <a:xfrm>
            <a:off x="0" y="504904"/>
            <a:ext cx="1403033" cy="2351246"/>
          </a:xfrm>
          <a:prstGeom prst="homePlate">
            <a:avLst/>
          </a:prstGeom>
        </p:spPr>
      </p:pic>
      <p:pic>
        <p:nvPicPr>
          <p:cNvPr id="12" name="图片 11" descr="f6043dcc74b4197d1ce4068abd875718"/>
          <p:cNvPicPr>
            <a:picLocks noChangeAspect="1"/>
          </p:cNvPicPr>
          <p:nvPr userDrawn="1">
            <p:custDataLst>
              <p:tags r:id="rId5"/>
            </p:custDataLst>
          </p:nvPr>
        </p:nvPicPr>
        <p:blipFill>
          <a:blip r:embed="rId6">
            <a:clrChange>
              <a:clrFrom>
                <a:srgbClr val="D5E2EB">
                  <a:alpha val="100000"/>
                </a:srgbClr>
              </a:clrFrom>
              <a:clrTo>
                <a:srgbClr val="D5E2EB">
                  <a:alpha val="100000"/>
                  <a:alpha val="0"/>
                </a:srgbClr>
              </a:clrTo>
            </a:clrChange>
          </a:blip>
          <a:srcRect/>
          <a:stretch>
            <a:fillRect/>
          </a:stretch>
        </p:blipFill>
        <p:spPr>
          <a:xfrm rot="10800000">
            <a:off x="8248650" y="5527040"/>
            <a:ext cx="1095851" cy="1330960"/>
          </a:xfrm>
          <a:prstGeom prst="rect">
            <a:avLst/>
          </a:prstGeom>
          <a:effectLst/>
        </p:spPr>
      </p:pic>
      <p:sp>
        <p:nvSpPr>
          <p:cNvPr id="2" name="标题 1"/>
          <p:cNvSpPr>
            <a:spLocks noGrp="1"/>
          </p:cNvSpPr>
          <p:nvPr>
            <p:ph type="title" hasCustomPrompt="1"/>
            <p:custDataLst>
              <p:tags r:id="rId7"/>
            </p:custDataLst>
          </p:nvPr>
        </p:nvSpPr>
        <p:spPr>
          <a:xfrm>
            <a:off x="1142100" y="1637550"/>
            <a:ext cx="6858000" cy="1790100"/>
          </a:xfrm>
        </p:spPr>
        <p:txBody>
          <a:bodyPr anchor="b"/>
          <a:lstStyle>
            <a:lvl1pPr algn="ctr">
              <a:defRPr sz="450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3" name="日期占位符 2"/>
          <p:cNvSpPr>
            <a:spLocks noGrp="1"/>
          </p:cNvSpPr>
          <p:nvPr>
            <p:ph type="dt" sz="half" idx="10"/>
            <p:custDataLst>
              <p:tags r:id="rId8"/>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9"/>
            </p:custDataLst>
          </p:nvPr>
        </p:nvSpPr>
        <p:spPr>
          <a:xfrm>
            <a:off x="2592000" y="6349833"/>
            <a:ext cx="3960000" cy="316800"/>
          </a:xfrm>
        </p:spPr>
        <p:txBody>
          <a:bodyPr/>
          <a:lstStyle/>
          <a:p>
            <a:endParaRPr lang="zh-CN" altLang="en-US" dirty="0"/>
          </a:p>
        </p:txBody>
      </p:sp>
      <p:sp>
        <p:nvSpPr>
          <p:cNvPr id="5" name="灯片编号占位符 4"/>
          <p:cNvSpPr>
            <a:spLocks noGrp="1"/>
          </p:cNvSpPr>
          <p:nvPr>
            <p:ph type="sldNum" sz="quarter" idx="12"/>
            <p:custDataLst>
              <p:tags r:id="rId10"/>
            </p:custDataLst>
          </p:nvPr>
        </p:nvSpPr>
        <p:spPr>
          <a:xfrm>
            <a:off x="6120450" y="6349833"/>
            <a:ext cx="2700000" cy="316800"/>
          </a:xfrm>
        </p:spPr>
        <p:txBody>
          <a:bodyPr/>
          <a:lstStyle/>
          <a:p>
            <a:fld id="{49AE70B2-8BF9-45C0-BB95-33D1B9D3A854}" type="slidenum">
              <a:rPr lang="zh-CN" altLang="en-US" smtClean="0"/>
            </a:fld>
            <a:endParaRPr lang="zh-CN" altLang="en-US" dirty="0"/>
          </a:p>
        </p:txBody>
      </p:sp>
      <p:sp>
        <p:nvSpPr>
          <p:cNvPr id="7" name="文本占位符 6"/>
          <p:cNvSpPr>
            <a:spLocks noGrp="1"/>
          </p:cNvSpPr>
          <p:nvPr>
            <p:ph type="body" sz="quarter" idx="13"/>
            <p:custDataLst>
              <p:tags r:id="rId11"/>
            </p:custDataLst>
          </p:nvPr>
        </p:nvSpPr>
        <p:spPr>
          <a:xfrm>
            <a:off x="1141810" y="4069800"/>
            <a:ext cx="6858000" cy="1242000"/>
          </a:xfrm>
        </p:spPr>
        <p:txBody>
          <a:bodyPr/>
          <a:lstStyle>
            <a:lvl1pPr algn="ctr">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pPr lvl="0"/>
            <a:r>
              <a:rPr lang="zh-CN" altLang="en-US" dirty="0"/>
              <a:t>单击此处编辑母版文本样式</a:t>
            </a:r>
            <a:endParaRPr lang="zh-CN" altLang="en-US" dirty="0"/>
          </a:p>
        </p:txBody>
      </p:sp>
    </p:spTree>
  </p:cSld>
  <p:clrMapOvr>
    <a:masterClrMapping/>
  </p:clrMapOvr>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dirty="0"/>
          </a:p>
        </p:txBody>
      </p:sp>
      <p:sp>
        <p:nvSpPr>
          <p:cNvPr id="5" name="灯片编号占位符 4"/>
          <p:cNvSpPr>
            <a:spLocks noGrp="1"/>
          </p:cNvSpPr>
          <p:nvPr>
            <p:ph type="sldNum" sz="quarter" idx="12"/>
          </p:nvPr>
        </p:nvSpPr>
        <p:spPr/>
        <p:txBody>
          <a:bodyPr/>
          <a:lstStyle/>
          <a:p>
            <a:fld id="{49AE70B2-8BF9-45C0-BB95-33D1B9D3A854}" type="slidenum">
              <a:rPr lang="zh-CN" altLang="en-US" smtClean="0"/>
            </a:fld>
            <a:endParaRPr lang="zh-CN" altLang="en-US" dirty="0"/>
          </a:p>
        </p:txBody>
      </p:sp>
    </p:spTree>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grpSp>
        <p:nvGrpSpPr>
          <p:cNvPr id="9" name="组合 8"/>
          <p:cNvGrpSpPr/>
          <p:nvPr userDrawn="1">
            <p:custDataLst>
              <p:tags r:id="rId2"/>
            </p:custDataLst>
          </p:nvPr>
        </p:nvGrpSpPr>
        <p:grpSpPr>
          <a:xfrm>
            <a:off x="1" y="113212"/>
            <a:ext cx="9203606" cy="6744787"/>
            <a:chOff x="1" y="113212"/>
            <a:chExt cx="12271475" cy="6744787"/>
          </a:xfrm>
        </p:grpSpPr>
        <p:pic>
          <p:nvPicPr>
            <p:cNvPr id="10" name="图片 9" descr="f6043dcc74b4197d1ce4068abd875718"/>
            <p:cNvPicPr>
              <a:picLocks noChangeAspect="1"/>
            </p:cNvPicPr>
            <p:nvPr userDrawn="1">
              <p:custDataLst>
                <p:tags r:id="rId3"/>
              </p:custDataLst>
            </p:nvPr>
          </p:nvPicPr>
          <p:blipFill rotWithShape="1">
            <a:blip r:embed="rId4">
              <a:clrChange>
                <a:clrFrom>
                  <a:srgbClr val="D4E1EA">
                    <a:alpha val="100000"/>
                  </a:srgbClr>
                </a:clrFrom>
                <a:clrTo>
                  <a:srgbClr val="D4E1EA">
                    <a:alpha val="100000"/>
                    <a:alpha val="0"/>
                  </a:srgbClr>
                </a:clrTo>
              </a:clrChange>
            </a:blip>
            <a:srcRect t="-260"/>
            <a:stretch>
              <a:fillRect/>
            </a:stretch>
          </p:blipFill>
          <p:spPr>
            <a:xfrm>
              <a:off x="1" y="113212"/>
              <a:ext cx="1085108" cy="1818226"/>
            </a:xfrm>
            <a:prstGeom prst="homePlate">
              <a:avLst/>
            </a:prstGeom>
          </p:spPr>
        </p:pic>
        <p:pic>
          <p:nvPicPr>
            <p:cNvPr id="11" name="图片 10" descr="f6043dcc74b4197d1ce4068abd875718"/>
            <p:cNvPicPr>
              <a:picLocks noChangeAspect="1"/>
            </p:cNvPicPr>
            <p:nvPr>
              <p:custDataLst>
                <p:tags r:id="rId5"/>
              </p:custDataLst>
            </p:nvPr>
          </p:nvPicPr>
          <p:blipFill>
            <a:blip r:embed="rId6">
              <a:clrChange>
                <a:clrFrom>
                  <a:srgbClr val="D5E2EB">
                    <a:alpha val="100000"/>
                  </a:srgbClr>
                </a:clrFrom>
                <a:clrTo>
                  <a:srgbClr val="D5E2EB">
                    <a:alpha val="100000"/>
                    <a:alpha val="0"/>
                  </a:srgbClr>
                </a:clrTo>
              </a:clrChange>
            </a:blip>
            <a:srcRect/>
            <a:stretch>
              <a:fillRect/>
            </a:stretch>
          </p:blipFill>
          <p:spPr>
            <a:xfrm rot="10800000">
              <a:off x="11156697" y="5842478"/>
              <a:ext cx="1114779" cy="1015521"/>
            </a:xfrm>
            <a:prstGeom prst="rect">
              <a:avLst/>
            </a:prstGeom>
            <a:effectLst/>
          </p:spPr>
        </p:pic>
      </p:grpSp>
      <p:sp>
        <p:nvSpPr>
          <p:cNvPr id="2" name="标题 1"/>
          <p:cNvSpPr>
            <a:spLocks noGrp="1"/>
          </p:cNvSpPr>
          <p:nvPr>
            <p:ph type="title"/>
            <p:custDataLst>
              <p:tags r:id="rId7"/>
            </p:custDataLst>
          </p:nvPr>
        </p:nvSpPr>
        <p:spPr>
          <a:xfrm>
            <a:off x="502411" y="498479"/>
            <a:ext cx="8139178" cy="331473"/>
          </a:xfrm>
        </p:spPr>
        <p:txBody>
          <a:bodyPr vert="horz" lIns="90000" tIns="46800" rIns="90000" bIns="46800" rtlCol="0" anchor="t" anchorCtr="0">
            <a:normAutofit/>
          </a:bodyPr>
          <a:lstStyle>
            <a:lvl1pPr marL="0" marR="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idx="1"/>
            <p:custDataLst>
              <p:tags r:id="rId8"/>
            </p:custDataLst>
          </p:nvPr>
        </p:nvSpPr>
        <p:spPr>
          <a:xfrm>
            <a:off x="502411" y="1626121"/>
            <a:ext cx="8139178" cy="4041680"/>
          </a:xfrm>
        </p:spPr>
        <p:txBody>
          <a:bodyPr vert="horz" lIns="90000" tIns="46800" rIns="90000" bIns="46800" rtlCol="0">
            <a:normAutofit/>
          </a:bodyPr>
          <a:lstStyle>
            <a:lvl1pPr marL="171450" marR="0" lvl="0" indent="-171450" algn="l" defTabSz="914400" rtl="0" eaLnBrk="1" fontAlgn="auto" latinLnBrk="0" hangingPunct="1">
              <a:lnSpc>
                <a:spcPct val="120000"/>
              </a:lnSpc>
              <a:spcBef>
                <a:spcPts val="0"/>
              </a:spcBef>
              <a:spcAft>
                <a:spcPts val="1000"/>
              </a:spcAft>
              <a:buFont typeface="Wingdings" panose="05000000000000000000" charset="0"/>
              <a:buChar char="Ø"/>
              <a:defRPr kumimoji="0" lang="zh-CN" altLang="en-US" sz="18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20000"/>
              </a:lnSpc>
              <a:spcBef>
                <a:spcPts val="0"/>
              </a:spcBef>
              <a:spcAft>
                <a:spcPts val="1000"/>
              </a:spcAft>
              <a:buFont typeface="Arial" panose="020B0604020202020204" pitchFamily="34" charset="0"/>
              <a:buChar char="•"/>
              <a:tabLst>
                <a:tab pos="1609725" algn="l"/>
              </a:tabLst>
              <a:defRPr kumimoji="0" lang="zh-CN" altLang="en-US" sz="16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2pPr>
            <a:lvl3pPr marL="857250" marR="0" lvl="2"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3pPr>
            <a:lvl4pPr marL="1200150" marR="0" lvl="3"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4pPr>
            <a:lvl5pPr marL="1543050" marR="0" lvl="4" indent="-171450" algn="l" defTabSz="914400" rtl="0" eaLnBrk="1" fontAlgn="auto" latinLnBrk="0" hangingPunct="1">
              <a:lnSpc>
                <a:spcPct val="12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使用中文字体)"/>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4" name="日期占位符 3"/>
          <p:cNvSpPr>
            <a:spLocks noGrp="1"/>
          </p:cNvSpPr>
          <p:nvPr>
            <p:ph type="dt" sz="half" idx="10"/>
            <p:custDataLst>
              <p:tags r:id="rId9"/>
            </p:custDataLst>
          </p:nvPr>
        </p:nvSpPr>
        <p:spPr>
          <a:xfrm>
            <a:off x="322307" y="6349833"/>
            <a:ext cx="2700000" cy="316800"/>
          </a:xfrm>
        </p:spPr>
        <p:txBody>
          <a:bodyPr lIns="90000" tIns="46800" rIns="90000" bIns="46800">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0"/>
            </p:custDataLst>
          </p:nvPr>
        </p:nvSpPr>
        <p:spPr>
          <a:xfrm>
            <a:off x="2592000" y="6349833"/>
            <a:ext cx="3960000" cy="316800"/>
          </a:xfrm>
        </p:spPr>
        <p:txBody>
          <a:bodyPr lIns="90000" tIns="46800" rIns="90000" bIns="46800">
            <a:normAutofit/>
          </a:bodyPr>
          <a:lstStyle/>
          <a:p>
            <a:endParaRPr lang="zh-CN" altLang="en-US"/>
          </a:p>
        </p:txBody>
      </p:sp>
      <p:sp>
        <p:nvSpPr>
          <p:cNvPr id="6" name="灯片编号占位符 5"/>
          <p:cNvSpPr>
            <a:spLocks noGrp="1"/>
          </p:cNvSpPr>
          <p:nvPr>
            <p:ph type="sldNum" sz="quarter" idx="12"/>
            <p:custDataLst>
              <p:tags r:id="rId11"/>
            </p:custDataLst>
          </p:nvPr>
        </p:nvSpPr>
        <p:spPr>
          <a:xfrm>
            <a:off x="6120450" y="6349833"/>
            <a:ext cx="2700000" cy="316800"/>
          </a:xfrm>
        </p:spPr>
        <p:txBody>
          <a:bodyPr lIns="90000" tIns="46800" rIns="90000" bIns="46800">
            <a:noAutofit/>
          </a:bodyPr>
          <a:lstStyle>
            <a:lvl1pPr>
              <a:defRPr sz="1600">
                <a:solidFill>
                  <a:schemeClr val="bg2">
                    <a:lumMod val="10000"/>
                  </a:schemeClr>
                </a:solidFill>
              </a:defRPr>
            </a:lvl1pPr>
          </a:lstStyle>
          <a:p>
            <a:r>
              <a:rPr lang="zh-CN" altLang="en-US" smtClean="0"/>
              <a:t>第</a:t>
            </a:r>
            <a:fld id="{49AE70B2-8BF9-45C0-BB95-33D1B9D3A854}" type="slidenum">
              <a:rPr lang="zh-CN" altLang="en-US" smtClean="0"/>
            </a:fld>
            <a:r>
              <a:rPr lang="zh-CN" altLang="en-US" smtClean="0"/>
              <a:t>页</a:t>
            </a:r>
            <a:endParaRPr lang="zh-CN" altLang="en-US" smtClean="0"/>
          </a:p>
        </p:txBody>
      </p:sp>
    </p:spTree>
  </p:cSld>
  <p:clrMapOvr>
    <a:overrideClrMapping bg1="lt1" tx1="dk1" bg2="lt2" tx2="dk2" accent1="accent1" accent2="accent2" accent3="accent3" accent4="accent4" accent5="accent5" accent6="accent6" hlink="hlink" folHlink="folHlink"/>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grpSp>
        <p:nvGrpSpPr>
          <p:cNvPr id="15" name="组合 14"/>
          <p:cNvGrpSpPr/>
          <p:nvPr userDrawn="1">
            <p:custDataLst>
              <p:tags r:id="rId2"/>
            </p:custDataLst>
          </p:nvPr>
        </p:nvGrpSpPr>
        <p:grpSpPr>
          <a:xfrm>
            <a:off x="1042511" y="1859111"/>
            <a:ext cx="4086633" cy="2970848"/>
            <a:chOff x="1390015" y="1363970"/>
            <a:chExt cx="5448844" cy="3961130"/>
          </a:xfrm>
        </p:grpSpPr>
        <p:sp>
          <p:nvSpPr>
            <p:cNvPr id="8" name="任意多边形 2"/>
            <p:cNvSpPr>
              <a:spLocks noChangeAspect="1"/>
            </p:cNvSpPr>
            <p:nvPr>
              <p:custDataLst>
                <p:tags r:id="rId3"/>
              </p:custDataLst>
            </p:nvPr>
          </p:nvSpPr>
          <p:spPr>
            <a:xfrm>
              <a:off x="1392555" y="1363970"/>
              <a:ext cx="1520825" cy="1219835"/>
            </a:xfrm>
            <a:custGeom>
              <a:avLst/>
              <a:gdLst>
                <a:gd name="connsiteX0" fmla="*/ 5 w 2565"/>
                <a:gd name="connsiteY0" fmla="*/ 0 h 2057"/>
                <a:gd name="connsiteX1" fmla="*/ 0 w 2565"/>
                <a:gd name="connsiteY1" fmla="*/ 2039 h 2057"/>
                <a:gd name="connsiteX2" fmla="*/ 2565 w 2565"/>
                <a:gd name="connsiteY2" fmla="*/ 2051 h 2057"/>
                <a:gd name="connsiteX3" fmla="*/ 2560 w 2565"/>
                <a:gd name="connsiteY3" fmla="*/ 97 h 2057"/>
              </a:gdLst>
              <a:ahLst/>
              <a:cxnLst>
                <a:cxn ang="0">
                  <a:pos x="connsiteX0" y="connsiteY0"/>
                </a:cxn>
                <a:cxn ang="0">
                  <a:pos x="connsiteX1" y="connsiteY1"/>
                </a:cxn>
                <a:cxn ang="0">
                  <a:pos x="connsiteX2" y="connsiteY2"/>
                </a:cxn>
                <a:cxn ang="0">
                  <a:pos x="connsiteX3" y="connsiteY3"/>
                </a:cxn>
              </a:cxnLst>
              <a:rect l="l" t="t" r="r" b="b"/>
              <a:pathLst>
                <a:path w="2565" h="2057">
                  <a:moveTo>
                    <a:pt x="5" y="0"/>
                  </a:moveTo>
                  <a:cubicBezTo>
                    <a:pt x="5" y="705"/>
                    <a:pt x="0" y="1541"/>
                    <a:pt x="0" y="2039"/>
                  </a:cubicBezTo>
                  <a:cubicBezTo>
                    <a:pt x="960" y="2051"/>
                    <a:pt x="1895" y="2066"/>
                    <a:pt x="2565" y="2051"/>
                  </a:cubicBezTo>
                  <a:cubicBezTo>
                    <a:pt x="2560" y="1557"/>
                    <a:pt x="2570" y="717"/>
                    <a:pt x="2560" y="97"/>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aseline="0">
                <a:latin typeface="Arial" panose="020B0604020202020204" pitchFamily="34" charset="0"/>
              </a:endParaRPr>
            </a:p>
          </p:txBody>
        </p:sp>
        <p:sp>
          <p:nvSpPr>
            <p:cNvPr id="9" name="任意多边形 3"/>
            <p:cNvSpPr>
              <a:spLocks noChangeAspect="1"/>
            </p:cNvSpPr>
            <p:nvPr>
              <p:custDataLst>
                <p:tags r:id="rId4"/>
              </p:custDataLst>
            </p:nvPr>
          </p:nvSpPr>
          <p:spPr>
            <a:xfrm>
              <a:off x="3019425" y="1428740"/>
              <a:ext cx="1426845" cy="1173480"/>
            </a:xfrm>
            <a:custGeom>
              <a:avLst/>
              <a:gdLst>
                <a:gd name="connsiteX0" fmla="*/ 7 w 2407"/>
                <a:gd name="connsiteY0" fmla="*/ 0 h 1980"/>
                <a:gd name="connsiteX1" fmla="*/ 0 w 2407"/>
                <a:gd name="connsiteY1" fmla="*/ 1949 h 1980"/>
                <a:gd name="connsiteX2" fmla="*/ 2407 w 2407"/>
                <a:gd name="connsiteY2" fmla="*/ 1980 h 1980"/>
                <a:gd name="connsiteX3" fmla="*/ 2402 w 2407"/>
                <a:gd name="connsiteY3" fmla="*/ 100 h 1980"/>
              </a:gdLst>
              <a:ahLst/>
              <a:cxnLst>
                <a:cxn ang="0">
                  <a:pos x="connsiteX0" y="connsiteY0"/>
                </a:cxn>
                <a:cxn ang="0">
                  <a:pos x="connsiteX1" y="connsiteY1"/>
                </a:cxn>
                <a:cxn ang="0">
                  <a:pos x="connsiteX2" y="connsiteY2"/>
                </a:cxn>
                <a:cxn ang="0">
                  <a:pos x="connsiteX3" y="connsiteY3"/>
                </a:cxn>
              </a:cxnLst>
              <a:rect l="l" t="t" r="r" b="b"/>
              <a:pathLst>
                <a:path w="2407" h="1980">
                  <a:moveTo>
                    <a:pt x="7" y="0"/>
                  </a:moveTo>
                  <a:cubicBezTo>
                    <a:pt x="7" y="661"/>
                    <a:pt x="0" y="1482"/>
                    <a:pt x="0" y="1949"/>
                  </a:cubicBezTo>
                  <a:cubicBezTo>
                    <a:pt x="899" y="1960"/>
                    <a:pt x="1767" y="1980"/>
                    <a:pt x="2407" y="1980"/>
                  </a:cubicBezTo>
                  <a:cubicBezTo>
                    <a:pt x="2403" y="1517"/>
                    <a:pt x="2411" y="681"/>
                    <a:pt x="2402" y="100"/>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aseline="0">
                <a:latin typeface="Arial" panose="020B0604020202020204" pitchFamily="34" charset="0"/>
              </a:endParaRPr>
            </a:p>
          </p:txBody>
        </p:sp>
        <p:sp>
          <p:nvSpPr>
            <p:cNvPr id="10" name="任意多边形 40"/>
            <p:cNvSpPr>
              <a:spLocks noChangeAspect="1"/>
            </p:cNvSpPr>
            <p:nvPr>
              <p:custDataLst>
                <p:tags r:id="rId5"/>
              </p:custDataLst>
            </p:nvPr>
          </p:nvSpPr>
          <p:spPr>
            <a:xfrm>
              <a:off x="1393825" y="2669530"/>
              <a:ext cx="1520825" cy="1301750"/>
            </a:xfrm>
            <a:custGeom>
              <a:avLst/>
              <a:gdLst>
                <a:gd name="connsiteX0" fmla="*/ 0 w 2566"/>
                <a:gd name="connsiteY0" fmla="*/ 0 h 2195"/>
                <a:gd name="connsiteX1" fmla="*/ 0 w 2566"/>
                <a:gd name="connsiteY1" fmla="*/ 2195 h 2195"/>
                <a:gd name="connsiteX2" fmla="*/ 2565 w 2566"/>
                <a:gd name="connsiteY2" fmla="*/ 2165 h 2195"/>
                <a:gd name="connsiteX3" fmla="*/ 2560 w 2566"/>
                <a:gd name="connsiteY3" fmla="*/ 15 h 2195"/>
              </a:gdLst>
              <a:ahLst/>
              <a:cxnLst>
                <a:cxn ang="0">
                  <a:pos x="connsiteX0" y="connsiteY0"/>
                </a:cxn>
                <a:cxn ang="0">
                  <a:pos x="connsiteX1" y="connsiteY1"/>
                </a:cxn>
                <a:cxn ang="0">
                  <a:pos x="connsiteX2" y="connsiteY2"/>
                </a:cxn>
                <a:cxn ang="0">
                  <a:pos x="connsiteX3" y="connsiteY3"/>
                </a:cxn>
              </a:cxnLst>
              <a:rect l="l" t="t" r="r" b="b"/>
              <a:pathLst>
                <a:path w="2566" h="2195">
                  <a:moveTo>
                    <a:pt x="0" y="0"/>
                  </a:moveTo>
                  <a:cubicBezTo>
                    <a:pt x="0" y="754"/>
                    <a:pt x="0" y="1662"/>
                    <a:pt x="0" y="2195"/>
                  </a:cubicBezTo>
                  <a:cubicBezTo>
                    <a:pt x="975" y="2180"/>
                    <a:pt x="1895" y="2181"/>
                    <a:pt x="2565" y="2165"/>
                  </a:cubicBezTo>
                  <a:cubicBezTo>
                    <a:pt x="2565" y="1610"/>
                    <a:pt x="2570" y="677"/>
                    <a:pt x="2560" y="15"/>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aseline="0">
                <a:latin typeface="Arial" panose="020B0604020202020204" pitchFamily="34" charset="0"/>
              </a:endParaRPr>
            </a:p>
          </p:txBody>
        </p:sp>
        <p:sp>
          <p:nvSpPr>
            <p:cNvPr id="11" name="任意多边形 41"/>
            <p:cNvSpPr>
              <a:spLocks noChangeAspect="1"/>
            </p:cNvSpPr>
            <p:nvPr>
              <p:custDataLst>
                <p:tags r:id="rId6"/>
              </p:custDataLst>
            </p:nvPr>
          </p:nvSpPr>
          <p:spPr>
            <a:xfrm>
              <a:off x="3019425" y="2672070"/>
              <a:ext cx="1424940" cy="1277620"/>
            </a:xfrm>
            <a:custGeom>
              <a:avLst/>
              <a:gdLst>
                <a:gd name="connsiteX0" fmla="*/ 0 w 2404"/>
                <a:gd name="connsiteY0" fmla="*/ 0 h 2154"/>
                <a:gd name="connsiteX1" fmla="*/ 0 w 2404"/>
                <a:gd name="connsiteY1" fmla="*/ 2154 h 2154"/>
                <a:gd name="connsiteX2" fmla="*/ 2399 w 2404"/>
                <a:gd name="connsiteY2" fmla="*/ 2116 h 2154"/>
                <a:gd name="connsiteX3" fmla="*/ 2404 w 2404"/>
                <a:gd name="connsiteY3" fmla="*/ 16 h 2154"/>
              </a:gdLst>
              <a:ahLst/>
              <a:cxnLst>
                <a:cxn ang="0">
                  <a:pos x="connsiteX0" y="connsiteY0"/>
                </a:cxn>
                <a:cxn ang="0">
                  <a:pos x="connsiteX1" y="connsiteY1"/>
                </a:cxn>
                <a:cxn ang="0">
                  <a:pos x="connsiteX2" y="connsiteY2"/>
                </a:cxn>
                <a:cxn ang="0">
                  <a:pos x="connsiteX3" y="connsiteY3"/>
                </a:cxn>
              </a:cxnLst>
              <a:rect l="l" t="t" r="r" b="b"/>
              <a:pathLst>
                <a:path w="2404" h="2154">
                  <a:moveTo>
                    <a:pt x="0" y="0"/>
                  </a:moveTo>
                  <a:cubicBezTo>
                    <a:pt x="0" y="740"/>
                    <a:pt x="0" y="1631"/>
                    <a:pt x="0" y="2154"/>
                  </a:cubicBezTo>
                  <a:cubicBezTo>
                    <a:pt x="915" y="2139"/>
                    <a:pt x="1770" y="2131"/>
                    <a:pt x="2399" y="2116"/>
                  </a:cubicBezTo>
                  <a:cubicBezTo>
                    <a:pt x="2399" y="1571"/>
                    <a:pt x="2404" y="671"/>
                    <a:pt x="2404" y="16"/>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aseline="0">
                <a:latin typeface="Arial" panose="020B0604020202020204" pitchFamily="34" charset="0"/>
              </a:endParaRPr>
            </a:p>
          </p:txBody>
        </p:sp>
        <p:sp>
          <p:nvSpPr>
            <p:cNvPr id="12" name="任意多边形 42"/>
            <p:cNvSpPr>
              <a:spLocks noChangeAspect="1"/>
            </p:cNvSpPr>
            <p:nvPr>
              <p:custDataLst>
                <p:tags r:id="rId7"/>
              </p:custDataLst>
            </p:nvPr>
          </p:nvSpPr>
          <p:spPr>
            <a:xfrm>
              <a:off x="1390015" y="4049385"/>
              <a:ext cx="1520825" cy="1275715"/>
            </a:xfrm>
            <a:custGeom>
              <a:avLst/>
              <a:gdLst>
                <a:gd name="connsiteX0" fmla="*/ 1 w 2564"/>
                <a:gd name="connsiteY0" fmla="*/ 19 h 2152"/>
                <a:gd name="connsiteX1" fmla="*/ 0 w 2564"/>
                <a:gd name="connsiteY1" fmla="*/ 2152 h 2152"/>
                <a:gd name="connsiteX2" fmla="*/ 2561 w 2564"/>
                <a:gd name="connsiteY2" fmla="*/ 2054 h 2152"/>
                <a:gd name="connsiteX3" fmla="*/ 2560 w 2564"/>
                <a:gd name="connsiteY3" fmla="*/ 0 h 2152"/>
              </a:gdLst>
              <a:ahLst/>
              <a:cxnLst>
                <a:cxn ang="0">
                  <a:pos x="connsiteX0" y="connsiteY0"/>
                </a:cxn>
                <a:cxn ang="0">
                  <a:pos x="connsiteX1" y="connsiteY1"/>
                </a:cxn>
                <a:cxn ang="0">
                  <a:pos x="connsiteX2" y="connsiteY2"/>
                </a:cxn>
                <a:cxn ang="0">
                  <a:pos x="connsiteX3" y="connsiteY3"/>
                </a:cxn>
              </a:cxnLst>
              <a:rect l="l" t="t" r="r" b="b"/>
              <a:pathLst>
                <a:path w="2565" h="2152">
                  <a:moveTo>
                    <a:pt x="1" y="19"/>
                  </a:moveTo>
                  <a:cubicBezTo>
                    <a:pt x="1" y="763"/>
                    <a:pt x="0" y="1626"/>
                    <a:pt x="0" y="2152"/>
                  </a:cubicBezTo>
                  <a:cubicBezTo>
                    <a:pt x="921" y="2119"/>
                    <a:pt x="1881" y="2074"/>
                    <a:pt x="2561" y="2054"/>
                  </a:cubicBezTo>
                  <a:cubicBezTo>
                    <a:pt x="2561" y="1506"/>
                    <a:pt x="2570" y="653"/>
                    <a:pt x="2560" y="0"/>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aseline="0">
                <a:latin typeface="Arial" panose="020B0604020202020204" pitchFamily="34" charset="0"/>
              </a:endParaRPr>
            </a:p>
          </p:txBody>
        </p:sp>
        <p:sp>
          <p:nvSpPr>
            <p:cNvPr id="13" name="任意多边形 43"/>
            <p:cNvSpPr>
              <a:spLocks noChangeAspect="1"/>
            </p:cNvSpPr>
            <p:nvPr>
              <p:custDataLst>
                <p:tags r:id="rId8"/>
              </p:custDataLst>
            </p:nvPr>
          </p:nvSpPr>
          <p:spPr>
            <a:xfrm>
              <a:off x="3018790" y="4026525"/>
              <a:ext cx="1425575" cy="1235710"/>
            </a:xfrm>
            <a:custGeom>
              <a:avLst/>
              <a:gdLst>
                <a:gd name="connsiteX0" fmla="*/ 1 w 2406"/>
                <a:gd name="connsiteY0" fmla="*/ 39 h 2085"/>
                <a:gd name="connsiteX1" fmla="*/ 0 w 2406"/>
                <a:gd name="connsiteY1" fmla="*/ 2085 h 2085"/>
                <a:gd name="connsiteX2" fmla="*/ 2405 w 2406"/>
                <a:gd name="connsiteY2" fmla="*/ 1991 h 2085"/>
                <a:gd name="connsiteX3" fmla="*/ 2400 w 2406"/>
                <a:gd name="connsiteY3" fmla="*/ 0 h 2085"/>
              </a:gdLst>
              <a:ahLst/>
              <a:cxnLst>
                <a:cxn ang="0">
                  <a:pos x="connsiteX0" y="connsiteY0"/>
                </a:cxn>
                <a:cxn ang="0">
                  <a:pos x="connsiteX1" y="connsiteY1"/>
                </a:cxn>
                <a:cxn ang="0">
                  <a:pos x="connsiteX2" y="connsiteY2"/>
                </a:cxn>
                <a:cxn ang="0">
                  <a:pos x="connsiteX3" y="connsiteY3"/>
                </a:cxn>
              </a:cxnLst>
              <a:rect l="l" t="t" r="r" b="b"/>
              <a:pathLst>
                <a:path w="2406" h="2085">
                  <a:moveTo>
                    <a:pt x="1" y="39"/>
                  </a:moveTo>
                  <a:cubicBezTo>
                    <a:pt x="1" y="753"/>
                    <a:pt x="0" y="1581"/>
                    <a:pt x="0" y="2085"/>
                  </a:cubicBezTo>
                  <a:cubicBezTo>
                    <a:pt x="865" y="2053"/>
                    <a:pt x="1767" y="2010"/>
                    <a:pt x="2405" y="1991"/>
                  </a:cubicBezTo>
                  <a:cubicBezTo>
                    <a:pt x="2405" y="1465"/>
                    <a:pt x="2410" y="630"/>
                    <a:pt x="2400" y="0"/>
                  </a:cubicBezTo>
                </a:path>
              </a:pathLst>
            </a:custGeom>
            <a:solidFill>
              <a:schemeClr val="bg1"/>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aseline="0">
                <a:latin typeface="Arial" panose="020B0604020202020204" pitchFamily="34" charset="0"/>
              </a:endParaRPr>
            </a:p>
          </p:txBody>
        </p:sp>
        <p:sp>
          <p:nvSpPr>
            <p:cNvPr id="16" name="矩形 15"/>
            <p:cNvSpPr/>
            <p:nvPr userDrawn="1">
              <p:custDataLst>
                <p:tags r:id="rId9"/>
              </p:custDataLst>
            </p:nvPr>
          </p:nvSpPr>
          <p:spPr>
            <a:xfrm>
              <a:off x="5584734" y="3248968"/>
              <a:ext cx="1254125" cy="95250"/>
            </a:xfrm>
            <a:prstGeom prst="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b="1" baseline="0">
                <a:latin typeface="Arial" panose="020B0604020202020204" pitchFamily="34" charset="0"/>
              </a:endParaRPr>
            </a:p>
          </p:txBody>
        </p:sp>
      </p:grpSp>
      <p:sp>
        <p:nvSpPr>
          <p:cNvPr id="3" name="文本占位符 2"/>
          <p:cNvSpPr>
            <a:spLocks noGrp="1"/>
          </p:cNvSpPr>
          <p:nvPr>
            <p:ph type="body" idx="1"/>
            <p:custDataLst>
              <p:tags r:id="rId10"/>
            </p:custDataLst>
          </p:nvPr>
        </p:nvSpPr>
        <p:spPr>
          <a:xfrm>
            <a:off x="4050031" y="4255626"/>
            <a:ext cx="4072817" cy="808489"/>
          </a:xfrm>
        </p:spPr>
        <p:txBody>
          <a:bodyPr lIns="90000" tIns="46800" rIns="90000" bIns="46800">
            <a:normAutofit/>
          </a:bodyPr>
          <a:lstStyle>
            <a:lvl1pPr marL="0" indent="0" eaLnBrk="1" fontAlgn="auto" latinLnBrk="0" hangingPunct="1">
              <a:buNone/>
              <a:defRPr kumimoji="0" lang="zh-CN" altLang="en-US" sz="1050" b="0" i="0" u="none" strike="noStrike" kern="1200" cap="none" spc="150" normalizeH="0" baseline="0" noProof="1">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dirty="0"/>
              <a:t>单击此处编辑母版文本样式</a:t>
            </a:r>
            <a:endParaRPr lang="zh-CN" altLang="en-US" dirty="0"/>
          </a:p>
        </p:txBody>
      </p:sp>
      <p:sp>
        <p:nvSpPr>
          <p:cNvPr id="2" name="标题 1"/>
          <p:cNvSpPr>
            <a:spLocks noGrp="1"/>
          </p:cNvSpPr>
          <p:nvPr>
            <p:ph type="title" hasCustomPrompt="1"/>
            <p:custDataLst>
              <p:tags r:id="rId11"/>
            </p:custDataLst>
          </p:nvPr>
        </p:nvSpPr>
        <p:spPr>
          <a:xfrm>
            <a:off x="4053259" y="3506548"/>
            <a:ext cx="4069589" cy="465290"/>
          </a:xfrm>
        </p:spPr>
        <p:txBody>
          <a:bodyPr lIns="90000" tIns="46800" rIns="90000" bIns="46800" anchor="ctr" anchorCtr="0">
            <a:normAutofit/>
          </a:bodyPr>
          <a:lstStyle>
            <a:lvl1pPr>
              <a:defRPr sz="2100" b="1" u="none" strike="noStrike" kern="1200" cap="none" spc="300" normalizeH="0" baseline="0">
                <a:solidFill>
                  <a:schemeClr val="tx1">
                    <a:lumMod val="85000"/>
                    <a:lumOff val="15000"/>
                  </a:schemeClr>
                </a:solidFill>
                <a:uFillTx/>
                <a:latin typeface="Arial" panose="020B0604020202020204" pitchFamily="34" charset="0"/>
                <a:ea typeface="微软雅黑" panose="020B0503020204020204" charset="-122"/>
              </a:defRPr>
            </a:lvl1pPr>
          </a:lstStyle>
          <a:p>
            <a:r>
              <a:rPr lang="zh-CN" altLang="en-US" dirty="0"/>
              <a:t>单击此处编辑标题</a:t>
            </a:r>
            <a:endParaRPr lang="zh-CN" altLang="en-US" dirty="0"/>
          </a:p>
        </p:txBody>
      </p:sp>
      <p:sp>
        <p:nvSpPr>
          <p:cNvPr id="4" name="日期占位符 3"/>
          <p:cNvSpPr>
            <a:spLocks noGrp="1"/>
          </p:cNvSpPr>
          <p:nvPr userDrawn="1">
            <p:ph type="dt" sz="half" idx="10"/>
            <p:custDataLst>
              <p:tags r:id="rId12"/>
            </p:custDataLst>
          </p:nvPr>
        </p:nvSpPr>
        <p:spPr>
          <a:xfrm>
            <a:off x="322307" y="6349833"/>
            <a:ext cx="2700000" cy="316800"/>
          </a:xfrm>
        </p:spPr>
        <p:txBody>
          <a:bodyPr lIns="90000" tIns="46800" rIns="90000" bIns="46800">
            <a:normAutofit/>
          </a:bodyPr>
          <a:lstStyle>
            <a:lvl1pPr>
              <a:defRPr baseline="0">
                <a:latin typeface="Arial" panose="020B0604020202020204" pitchFamily="34" charset="0"/>
              </a:defRPr>
            </a:lvl1pPr>
          </a:lstStyle>
          <a:p>
            <a:fld id="{760FBDFE-C587-4B4C-A407-44438C67B59E}" type="datetimeFigureOut">
              <a:rPr lang="zh-CN" altLang="en-US" smtClean="0"/>
            </a:fld>
            <a:endParaRPr lang="zh-CN" altLang="en-US"/>
          </a:p>
        </p:txBody>
      </p:sp>
      <p:sp>
        <p:nvSpPr>
          <p:cNvPr id="5" name="页脚占位符 4"/>
          <p:cNvSpPr>
            <a:spLocks noGrp="1"/>
          </p:cNvSpPr>
          <p:nvPr userDrawn="1">
            <p:ph type="ftr" sz="quarter" idx="11"/>
            <p:custDataLst>
              <p:tags r:id="rId13"/>
            </p:custDataLst>
          </p:nvPr>
        </p:nvSpPr>
        <p:spPr>
          <a:xfrm>
            <a:off x="2592000" y="6349833"/>
            <a:ext cx="3960000" cy="316800"/>
          </a:xfrm>
        </p:spPr>
        <p:txBody>
          <a:bodyPr lIns="90000" tIns="46800" rIns="90000" bIns="46800">
            <a:normAutofit/>
          </a:bodyPr>
          <a:lstStyle>
            <a:lvl1pPr>
              <a:defRPr baseline="0">
                <a:latin typeface="Arial" panose="020B0604020202020204" pitchFamily="34" charset="0"/>
              </a:defRPr>
            </a:lvl1pPr>
          </a:lstStyle>
          <a:p>
            <a:endParaRPr lang="zh-CN" altLang="en-US"/>
          </a:p>
        </p:txBody>
      </p:sp>
      <p:sp>
        <p:nvSpPr>
          <p:cNvPr id="6" name="灯片编号占位符 5"/>
          <p:cNvSpPr>
            <a:spLocks noGrp="1"/>
          </p:cNvSpPr>
          <p:nvPr userDrawn="1">
            <p:ph type="sldNum" sz="quarter" idx="12"/>
            <p:custDataLst>
              <p:tags r:id="rId14"/>
            </p:custDataLst>
          </p:nvPr>
        </p:nvSpPr>
        <p:spPr>
          <a:xfrm>
            <a:off x="6120450" y="6349833"/>
            <a:ext cx="2700000" cy="316800"/>
          </a:xfrm>
        </p:spPr>
        <p:txBody>
          <a:bodyPr lIns="90000" tIns="46800" rIns="90000" bIns="46800">
            <a:normAutofit/>
          </a:bodyPr>
          <a:lstStyle>
            <a:lvl1pPr>
              <a:defRPr sz="1200" baseline="0">
                <a:latin typeface="Arial" panose="020B0604020202020204" pitchFamily="34" charset="0"/>
              </a:defRPr>
            </a:lvl1p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 y="113212"/>
            <a:ext cx="9203606" cy="6744787"/>
            <a:chOff x="1" y="113212"/>
            <a:chExt cx="12271475" cy="6744787"/>
          </a:xfrm>
        </p:grpSpPr>
        <p:pic>
          <p:nvPicPr>
            <p:cNvPr id="12" name="图片 11" descr="f6043dcc74b4197d1ce4068abd875718"/>
            <p:cNvPicPr>
              <a:picLocks noChangeAspect="1"/>
            </p:cNvPicPr>
            <p:nvPr userDrawn="1">
              <p:custDataLst>
                <p:tags r:id="rId3"/>
              </p:custDataLst>
            </p:nvPr>
          </p:nvPicPr>
          <p:blipFill rotWithShape="1">
            <a:blip r:embed="rId4">
              <a:clrChange>
                <a:clrFrom>
                  <a:srgbClr val="D4E1EA">
                    <a:alpha val="100000"/>
                  </a:srgbClr>
                </a:clrFrom>
                <a:clrTo>
                  <a:srgbClr val="D4E1EA">
                    <a:alpha val="100000"/>
                    <a:alpha val="0"/>
                  </a:srgbClr>
                </a:clrTo>
              </a:clrChange>
            </a:blip>
            <a:srcRect t="-260"/>
            <a:stretch>
              <a:fillRect/>
            </a:stretch>
          </p:blipFill>
          <p:spPr>
            <a:xfrm>
              <a:off x="1" y="113212"/>
              <a:ext cx="1085108" cy="1818226"/>
            </a:xfrm>
            <a:prstGeom prst="homePlate">
              <a:avLst/>
            </a:prstGeom>
          </p:spPr>
        </p:pic>
        <p:pic>
          <p:nvPicPr>
            <p:cNvPr id="13" name="图片 12" descr="f6043dcc74b4197d1ce4068abd875718"/>
            <p:cNvPicPr>
              <a:picLocks noChangeAspect="1"/>
            </p:cNvPicPr>
            <p:nvPr>
              <p:custDataLst>
                <p:tags r:id="rId5"/>
              </p:custDataLst>
            </p:nvPr>
          </p:nvPicPr>
          <p:blipFill>
            <a:blip r:embed="rId6">
              <a:clrChange>
                <a:clrFrom>
                  <a:srgbClr val="D5E2EB">
                    <a:alpha val="100000"/>
                  </a:srgbClr>
                </a:clrFrom>
                <a:clrTo>
                  <a:srgbClr val="D5E2EB">
                    <a:alpha val="100000"/>
                    <a:alpha val="0"/>
                  </a:srgbClr>
                </a:clrTo>
              </a:clrChange>
            </a:blip>
            <a:srcRect/>
            <a:stretch>
              <a:fillRect/>
            </a:stretch>
          </p:blipFill>
          <p:spPr>
            <a:xfrm rot="10800000">
              <a:off x="11156697" y="5842478"/>
              <a:ext cx="1114779" cy="1015521"/>
            </a:xfrm>
            <a:prstGeom prst="rect">
              <a:avLst/>
            </a:prstGeom>
            <a:effectLst/>
          </p:spPr>
        </p:pic>
      </p:grpSp>
      <p:sp>
        <p:nvSpPr>
          <p:cNvPr id="2" name="标题 1"/>
          <p:cNvSpPr>
            <a:spLocks noGrp="1"/>
          </p:cNvSpPr>
          <p:nvPr>
            <p:ph type="title"/>
            <p:custDataLst>
              <p:tags r:id="rId7"/>
            </p:custDataLst>
          </p:nvPr>
        </p:nvSpPr>
        <p:spPr>
          <a:xfrm>
            <a:off x="502411"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内容占位符 2"/>
          <p:cNvSpPr>
            <a:spLocks noGrp="1"/>
          </p:cNvSpPr>
          <p:nvPr>
            <p:ph sz="half" idx="1"/>
            <p:custDataLst>
              <p:tags r:id="rId8"/>
            </p:custDataLst>
          </p:nvPr>
        </p:nvSpPr>
        <p:spPr>
          <a:xfrm>
            <a:off x="502447" y="1626121"/>
            <a:ext cx="3962432"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a:sym typeface="+mn-ea"/>
              </a:rPr>
              <a:t>单击此处编辑母版文本样式</a:t>
            </a:r>
            <a:endParaRPr>
              <a:sym typeface="+mn-ea"/>
            </a:endParaRPr>
          </a:p>
          <a:p>
            <a:pPr lvl="1"/>
            <a:r>
              <a:rPr>
                <a:sym typeface="+mn-ea"/>
              </a:rPr>
              <a:t>第二级</a:t>
            </a:r>
            <a:endParaRPr>
              <a:sym typeface="+mn-ea"/>
            </a:endParaRPr>
          </a:p>
          <a:p>
            <a:pPr lvl="2"/>
            <a:r>
              <a:rPr>
                <a:sym typeface="+mn-ea"/>
              </a:rPr>
              <a:t>第三级</a:t>
            </a:r>
            <a:endParaRPr>
              <a:sym typeface="+mn-ea"/>
            </a:endParaRPr>
          </a:p>
          <a:p>
            <a:pPr lvl="3"/>
            <a:r>
              <a:rPr>
                <a:sym typeface="+mn-ea"/>
              </a:rPr>
              <a:t>第四级</a:t>
            </a:r>
            <a:endParaRPr>
              <a:sym typeface="+mn-ea"/>
            </a:endParaRPr>
          </a:p>
          <a:p>
            <a:pPr lvl="4"/>
            <a:r>
              <a:rPr>
                <a:sym typeface="+mn-ea"/>
              </a:rPr>
              <a:t>第五级</a:t>
            </a:r>
            <a:endParaRPr>
              <a:sym typeface="+mn-ea"/>
            </a:endParaRPr>
          </a:p>
        </p:txBody>
      </p:sp>
      <p:sp>
        <p:nvSpPr>
          <p:cNvPr id="4" name="内容占位符 3"/>
          <p:cNvSpPr>
            <a:spLocks noGrp="1"/>
          </p:cNvSpPr>
          <p:nvPr>
            <p:ph sz="half" idx="2"/>
            <p:custDataLst>
              <p:tags r:id="rId9"/>
            </p:custDataLst>
          </p:nvPr>
        </p:nvSpPr>
        <p:spPr>
          <a:xfrm>
            <a:off x="4679158" y="1626121"/>
            <a:ext cx="3962432" cy="4041680"/>
          </a:xfrm>
        </p:spPr>
        <p:txBody>
          <a:bodyPr lIns="90000" tIns="46800" rIns="90000" bIns="46800">
            <a:normAutofit/>
          </a:bodyPr>
          <a:lstStyle>
            <a:lvl1pP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5" name="日期占位符 4"/>
          <p:cNvSpPr>
            <a:spLocks noGrp="1"/>
          </p:cNvSpPr>
          <p:nvPr>
            <p:ph type="dt" sz="half" idx="10"/>
            <p:custDataLst>
              <p:tags r:id="rId10"/>
            </p:custDataLst>
          </p:nvPr>
        </p:nvSpPr>
        <p:spPr>
          <a:xfrm>
            <a:off x="322307" y="6349833"/>
            <a:ext cx="2700000" cy="316800"/>
          </a:xfrm>
        </p:spPr>
        <p:txBody>
          <a:bodyPr lIns="90000" tIns="46800" rIns="90000" bIns="46800">
            <a:normAutofit/>
          </a:bodyPr>
          <a:lstStyle/>
          <a:p>
            <a:fld id="{760FBDFE-C587-4B4C-A407-44438C67B59E}" type="datetimeFigureOut">
              <a:rPr lang="zh-CN" altLang="en-US" smtClean="0"/>
            </a:fld>
            <a:endParaRPr lang="zh-CN" altLang="en-US"/>
          </a:p>
        </p:txBody>
      </p:sp>
      <p:sp>
        <p:nvSpPr>
          <p:cNvPr id="6" name="页脚占位符 5"/>
          <p:cNvSpPr>
            <a:spLocks noGrp="1"/>
          </p:cNvSpPr>
          <p:nvPr>
            <p:ph type="ftr" sz="quarter" idx="11"/>
            <p:custDataLst>
              <p:tags r:id="rId11"/>
            </p:custDataLst>
          </p:nvPr>
        </p:nvSpPr>
        <p:spPr>
          <a:xfrm>
            <a:off x="2592000" y="6349833"/>
            <a:ext cx="3960000" cy="316800"/>
          </a:xfrm>
        </p:spPr>
        <p:txBody>
          <a:bodyPr lIns="90000" tIns="46800" rIns="90000" bIns="46800">
            <a:normAutofit/>
          </a:bodyPr>
          <a:lstStyle/>
          <a:p>
            <a:endParaRPr lang="zh-CN" altLang="en-US"/>
          </a:p>
        </p:txBody>
      </p:sp>
      <p:sp>
        <p:nvSpPr>
          <p:cNvPr id="7" name="灯片编号占位符 6"/>
          <p:cNvSpPr>
            <a:spLocks noGrp="1"/>
          </p:cNvSpPr>
          <p:nvPr>
            <p:ph type="sldNum" sz="quarter" idx="12"/>
            <p:custDataLst>
              <p:tags r:id="rId12"/>
            </p:custDataLst>
          </p:nvPr>
        </p:nvSpPr>
        <p:spPr>
          <a:xfrm>
            <a:off x="6120450" y="6349833"/>
            <a:ext cx="2700000" cy="316800"/>
          </a:xfrm>
        </p:spPr>
        <p:txBody>
          <a:bodyPr lIns="90000" tIns="46800" rIns="90000" bIns="46800">
            <a:normAutofit/>
          </a:bodyPr>
          <a:lstStyle>
            <a:lvl1pPr>
              <a:defRPr sz="1200"/>
            </a:lvl1p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grpSp>
        <p:nvGrpSpPr>
          <p:cNvPr id="13" name="组合 12"/>
          <p:cNvGrpSpPr/>
          <p:nvPr userDrawn="1">
            <p:custDataLst>
              <p:tags r:id="rId2"/>
            </p:custDataLst>
          </p:nvPr>
        </p:nvGrpSpPr>
        <p:grpSpPr>
          <a:xfrm>
            <a:off x="1" y="113212"/>
            <a:ext cx="9203606" cy="6744787"/>
            <a:chOff x="1" y="113212"/>
            <a:chExt cx="12271475" cy="6744787"/>
          </a:xfrm>
        </p:grpSpPr>
        <p:pic>
          <p:nvPicPr>
            <p:cNvPr id="14" name="图片 13" descr="f6043dcc74b4197d1ce4068abd875718"/>
            <p:cNvPicPr>
              <a:picLocks noChangeAspect="1"/>
            </p:cNvPicPr>
            <p:nvPr userDrawn="1">
              <p:custDataLst>
                <p:tags r:id="rId3"/>
              </p:custDataLst>
            </p:nvPr>
          </p:nvPicPr>
          <p:blipFill rotWithShape="1">
            <a:blip r:embed="rId4">
              <a:clrChange>
                <a:clrFrom>
                  <a:srgbClr val="D4E1EA">
                    <a:alpha val="100000"/>
                  </a:srgbClr>
                </a:clrFrom>
                <a:clrTo>
                  <a:srgbClr val="D4E1EA">
                    <a:alpha val="100000"/>
                    <a:alpha val="0"/>
                  </a:srgbClr>
                </a:clrTo>
              </a:clrChange>
            </a:blip>
            <a:srcRect t="-260"/>
            <a:stretch>
              <a:fillRect/>
            </a:stretch>
          </p:blipFill>
          <p:spPr>
            <a:xfrm>
              <a:off x="1" y="113212"/>
              <a:ext cx="1085108" cy="1818226"/>
            </a:xfrm>
            <a:prstGeom prst="homePlate">
              <a:avLst/>
            </a:prstGeom>
          </p:spPr>
        </p:pic>
        <p:pic>
          <p:nvPicPr>
            <p:cNvPr id="15" name="图片 14" descr="f6043dcc74b4197d1ce4068abd875718"/>
            <p:cNvPicPr>
              <a:picLocks noChangeAspect="1"/>
            </p:cNvPicPr>
            <p:nvPr>
              <p:custDataLst>
                <p:tags r:id="rId5"/>
              </p:custDataLst>
            </p:nvPr>
          </p:nvPicPr>
          <p:blipFill>
            <a:blip r:embed="rId6">
              <a:clrChange>
                <a:clrFrom>
                  <a:srgbClr val="D5E2EB">
                    <a:alpha val="100000"/>
                  </a:srgbClr>
                </a:clrFrom>
                <a:clrTo>
                  <a:srgbClr val="D5E2EB">
                    <a:alpha val="100000"/>
                    <a:alpha val="0"/>
                  </a:srgbClr>
                </a:clrTo>
              </a:clrChange>
            </a:blip>
            <a:srcRect/>
            <a:stretch>
              <a:fillRect/>
            </a:stretch>
          </p:blipFill>
          <p:spPr>
            <a:xfrm rot="10800000">
              <a:off x="11156697" y="5842478"/>
              <a:ext cx="1114779" cy="1015521"/>
            </a:xfrm>
            <a:prstGeom prst="rect">
              <a:avLst/>
            </a:prstGeom>
            <a:effectLst/>
          </p:spPr>
        </p:pic>
      </p:grpSp>
      <p:sp>
        <p:nvSpPr>
          <p:cNvPr id="2" name="标题 1"/>
          <p:cNvSpPr>
            <a:spLocks noGrp="1"/>
          </p:cNvSpPr>
          <p:nvPr>
            <p:ph type="title"/>
            <p:custDataLst>
              <p:tags r:id="rId7"/>
            </p:custDataLst>
          </p:nvPr>
        </p:nvSpPr>
        <p:spPr>
          <a:xfrm>
            <a:off x="502411"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文本占位符 2"/>
          <p:cNvSpPr>
            <a:spLocks noGrp="1"/>
          </p:cNvSpPr>
          <p:nvPr>
            <p:ph type="body" idx="1" hasCustomPrompt="1"/>
            <p:custDataLst>
              <p:tags r:id="rId8"/>
            </p:custDataLst>
          </p:nvPr>
        </p:nvSpPr>
        <p:spPr>
          <a:xfrm>
            <a:off x="502447" y="1000133"/>
            <a:ext cx="3962432" cy="285752"/>
          </a:xfrm>
        </p:spPr>
        <p:txBody>
          <a:bodyPr lIns="90000" tIns="46800" rIns="90000" bIns="46800" anchor="t" anchorCtr="0">
            <a:normAutofit/>
          </a:bodyPr>
          <a:lstStyle>
            <a:lvl1pPr marL="0" indent="0" eaLnBrk="1" fontAlgn="auto" latinLnBrk="0" hangingPunct="1">
              <a:lnSpc>
                <a:spcPct val="100000"/>
              </a:lnSpc>
              <a:spcAft>
                <a:spcPts val="0"/>
              </a:spcAft>
              <a:buNone/>
              <a:defRPr sz="1500" b="0"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dirty="0"/>
              <a:t>单击此处编辑文本</a:t>
            </a:r>
            <a:endParaRPr lang="zh-CN" altLang="en-US" dirty="0"/>
          </a:p>
        </p:txBody>
      </p:sp>
      <p:sp>
        <p:nvSpPr>
          <p:cNvPr id="4" name="内容占位符 3"/>
          <p:cNvSpPr>
            <a:spLocks noGrp="1"/>
          </p:cNvSpPr>
          <p:nvPr>
            <p:ph sz="half" idx="2"/>
            <p:custDataLst>
              <p:tags r:id="rId9"/>
            </p:custDataLst>
          </p:nvPr>
        </p:nvSpPr>
        <p:spPr>
          <a:xfrm>
            <a:off x="502444" y="2023369"/>
            <a:ext cx="3962400" cy="370106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5" name="文本占位符 4"/>
          <p:cNvSpPr>
            <a:spLocks noGrp="1"/>
          </p:cNvSpPr>
          <p:nvPr>
            <p:ph type="body" sz="quarter" idx="3" hasCustomPrompt="1"/>
            <p:custDataLst>
              <p:tags r:id="rId10"/>
            </p:custDataLst>
          </p:nvPr>
        </p:nvSpPr>
        <p:spPr>
          <a:xfrm>
            <a:off x="4676812" y="1000133"/>
            <a:ext cx="3962432" cy="285752"/>
          </a:xfrm>
        </p:spPr>
        <p:txBody>
          <a:bodyPr vert="horz" lIns="90000" tIns="46800" rIns="90000" bIns="46800" rtlCol="0" anchor="t" anchorCtr="0">
            <a:normAutofit/>
          </a:bodyPr>
          <a:lstStyle>
            <a:lvl1pPr marL="0" marR="0" lvl="0" indent="0" algn="l" defTabSz="914400" rtl="0" eaLnBrk="1" fontAlgn="auto" latinLnBrk="0" hangingPunct="1">
              <a:lnSpc>
                <a:spcPct val="100000"/>
              </a:lnSpc>
              <a:spcBef>
                <a:spcPts val="0"/>
              </a:spcBef>
              <a:spcAft>
                <a:spcPts val="0"/>
              </a:spcAft>
              <a:buFont typeface="Arial" panose="020B0604020202020204" pitchFamily="34" charset="0"/>
              <a:buNone/>
              <a:defRPr kumimoji="0" lang="zh-CN" altLang="en-US" sz="1500" b="0"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a:sym typeface="+mn-ea"/>
              </a:rPr>
              <a:t>单击此处编辑文本</a:t>
            </a:r>
            <a:endParaRPr>
              <a:sym typeface="+mn-ea"/>
            </a:endParaRPr>
          </a:p>
        </p:txBody>
      </p:sp>
      <p:sp>
        <p:nvSpPr>
          <p:cNvPr id="6" name="内容占位符 5"/>
          <p:cNvSpPr>
            <a:spLocks noGrp="1"/>
          </p:cNvSpPr>
          <p:nvPr>
            <p:ph sz="quarter" idx="4"/>
            <p:custDataLst>
              <p:tags r:id="rId11"/>
            </p:custDataLst>
          </p:nvPr>
        </p:nvSpPr>
        <p:spPr>
          <a:xfrm>
            <a:off x="4676812" y="2023369"/>
            <a:ext cx="3962432" cy="3701064"/>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5pPr>
          </a:lstStyle>
          <a:p>
            <a:pPr lvl="0"/>
            <a:r>
              <a:rPr dirty="0">
                <a:sym typeface="+mn-ea"/>
              </a:rPr>
              <a:t>单击此处编辑母版文本样式</a:t>
            </a:r>
            <a:endParaRPr dirty="0">
              <a:sym typeface="+mn-ea"/>
            </a:endParaRPr>
          </a:p>
          <a:p>
            <a:pPr lvl="1"/>
            <a:r>
              <a:rPr dirty="0">
                <a:sym typeface="+mn-ea"/>
              </a:rPr>
              <a:t>第二级</a:t>
            </a:r>
            <a:endParaRPr dirty="0">
              <a:sym typeface="+mn-ea"/>
            </a:endParaRPr>
          </a:p>
          <a:p>
            <a:pPr lvl="2"/>
            <a:r>
              <a:rPr dirty="0">
                <a:sym typeface="+mn-ea"/>
              </a:rPr>
              <a:t>第三级</a:t>
            </a:r>
            <a:endParaRPr dirty="0">
              <a:sym typeface="+mn-ea"/>
            </a:endParaRPr>
          </a:p>
          <a:p>
            <a:pPr lvl="3"/>
            <a:r>
              <a:rPr dirty="0">
                <a:sym typeface="+mn-ea"/>
              </a:rPr>
              <a:t>第四级</a:t>
            </a:r>
            <a:endParaRPr dirty="0">
              <a:sym typeface="+mn-ea"/>
            </a:endParaRPr>
          </a:p>
          <a:p>
            <a:pPr lvl="4"/>
            <a:r>
              <a:rPr dirty="0">
                <a:sym typeface="+mn-ea"/>
              </a:rPr>
              <a:t>第五级</a:t>
            </a:r>
            <a:endParaRPr dirty="0">
              <a:sym typeface="+mn-ea"/>
            </a:endParaRPr>
          </a:p>
        </p:txBody>
      </p:sp>
      <p:sp>
        <p:nvSpPr>
          <p:cNvPr id="7" name="日期占位符 6"/>
          <p:cNvSpPr>
            <a:spLocks noGrp="1"/>
          </p:cNvSpPr>
          <p:nvPr>
            <p:ph type="dt" sz="half" idx="10"/>
            <p:custDataLst>
              <p:tags r:id="rId12"/>
            </p:custDataLst>
          </p:nvPr>
        </p:nvSpPr>
        <p:spPr>
          <a:xfrm>
            <a:off x="322307" y="6349833"/>
            <a:ext cx="2700000" cy="316800"/>
          </a:xfrm>
        </p:spPr>
        <p:txBody>
          <a:bodyPr lIns="90000" tIns="46800" rIns="90000" bIns="46800">
            <a:normAutofit/>
          </a:bodyPr>
          <a:lstStyle/>
          <a:p>
            <a:fld id="{760FBDFE-C587-4B4C-A407-44438C67B59E}" type="datetimeFigureOut">
              <a:rPr lang="zh-CN" altLang="en-US" smtClean="0"/>
            </a:fld>
            <a:endParaRPr lang="zh-CN" altLang="en-US"/>
          </a:p>
        </p:txBody>
      </p:sp>
      <p:sp>
        <p:nvSpPr>
          <p:cNvPr id="8" name="页脚占位符 7"/>
          <p:cNvSpPr>
            <a:spLocks noGrp="1"/>
          </p:cNvSpPr>
          <p:nvPr>
            <p:ph type="ftr" sz="quarter" idx="11"/>
            <p:custDataLst>
              <p:tags r:id="rId13"/>
            </p:custDataLst>
          </p:nvPr>
        </p:nvSpPr>
        <p:spPr>
          <a:xfrm>
            <a:off x="2592000" y="6349833"/>
            <a:ext cx="3960000" cy="316800"/>
          </a:xfrm>
        </p:spPr>
        <p:txBody>
          <a:bodyPr lIns="90000" tIns="46800" rIns="90000" bIns="46800">
            <a:normAutofit/>
          </a:bodyPr>
          <a:lstStyle/>
          <a:p>
            <a:endParaRPr lang="zh-CN" altLang="en-US"/>
          </a:p>
        </p:txBody>
      </p:sp>
      <p:sp>
        <p:nvSpPr>
          <p:cNvPr id="9" name="灯片编号占位符 8"/>
          <p:cNvSpPr>
            <a:spLocks noGrp="1"/>
          </p:cNvSpPr>
          <p:nvPr>
            <p:ph type="sldNum" sz="quarter" idx="12"/>
            <p:custDataLst>
              <p:tags r:id="rId14"/>
            </p:custDataLst>
          </p:nvPr>
        </p:nvSpPr>
        <p:spPr>
          <a:xfrm>
            <a:off x="6120450" y="6349833"/>
            <a:ext cx="2700000" cy="316800"/>
          </a:xfrm>
        </p:spPr>
        <p:txBody>
          <a:bodyPr lIns="90000" tIns="46800" rIns="90000" bIns="46800">
            <a:normAutofit/>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grpSp>
        <p:nvGrpSpPr>
          <p:cNvPr id="6" name="组合 5"/>
          <p:cNvGrpSpPr/>
          <p:nvPr>
            <p:custDataLst>
              <p:tags r:id="rId2"/>
            </p:custDataLst>
          </p:nvPr>
        </p:nvGrpSpPr>
        <p:grpSpPr>
          <a:xfrm>
            <a:off x="447830" y="923167"/>
            <a:ext cx="2194802" cy="2844623"/>
            <a:chOff x="709448" y="734571"/>
            <a:chExt cx="3056255" cy="3961130"/>
          </a:xfrm>
        </p:grpSpPr>
        <p:sp>
          <p:nvSpPr>
            <p:cNvPr id="7" name="任意多边形 2"/>
            <p:cNvSpPr>
              <a:spLocks noChangeAspect="1"/>
            </p:cNvSpPr>
            <p:nvPr>
              <p:custDataLst>
                <p:tags r:id="rId3"/>
              </p:custDataLst>
            </p:nvPr>
          </p:nvSpPr>
          <p:spPr>
            <a:xfrm>
              <a:off x="711988" y="734571"/>
              <a:ext cx="1520825" cy="1219835"/>
            </a:xfrm>
            <a:custGeom>
              <a:avLst/>
              <a:gdLst>
                <a:gd name="connsiteX0" fmla="*/ 5 w 2565"/>
                <a:gd name="connsiteY0" fmla="*/ 0 h 2057"/>
                <a:gd name="connsiteX1" fmla="*/ 0 w 2565"/>
                <a:gd name="connsiteY1" fmla="*/ 2039 h 2057"/>
                <a:gd name="connsiteX2" fmla="*/ 2565 w 2565"/>
                <a:gd name="connsiteY2" fmla="*/ 2051 h 2057"/>
                <a:gd name="connsiteX3" fmla="*/ 2560 w 2565"/>
                <a:gd name="connsiteY3" fmla="*/ 97 h 2057"/>
              </a:gdLst>
              <a:ahLst/>
              <a:cxnLst>
                <a:cxn ang="0">
                  <a:pos x="connsiteX0" y="connsiteY0"/>
                </a:cxn>
                <a:cxn ang="0">
                  <a:pos x="connsiteX1" y="connsiteY1"/>
                </a:cxn>
                <a:cxn ang="0">
                  <a:pos x="connsiteX2" y="connsiteY2"/>
                </a:cxn>
                <a:cxn ang="0">
                  <a:pos x="connsiteX3" y="connsiteY3"/>
                </a:cxn>
              </a:cxnLst>
              <a:rect l="l" t="t" r="r" b="b"/>
              <a:pathLst>
                <a:path w="2565" h="2057">
                  <a:moveTo>
                    <a:pt x="5" y="0"/>
                  </a:moveTo>
                  <a:cubicBezTo>
                    <a:pt x="5" y="705"/>
                    <a:pt x="0" y="1541"/>
                    <a:pt x="0" y="2039"/>
                  </a:cubicBezTo>
                  <a:cubicBezTo>
                    <a:pt x="960" y="2051"/>
                    <a:pt x="1895" y="2066"/>
                    <a:pt x="2565" y="2051"/>
                  </a:cubicBezTo>
                  <a:cubicBezTo>
                    <a:pt x="2560" y="1557"/>
                    <a:pt x="2570" y="717"/>
                    <a:pt x="2560" y="97"/>
                  </a:cubicBezTo>
                </a:path>
              </a:pathLst>
            </a:custGeom>
            <a:solidFill>
              <a:schemeClr val="bg1">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Arial" panose="020B0604020202020204" pitchFamily="34" charset="0"/>
                <a:ea typeface="微软雅黑" panose="020B0503020204020204" charset="-122"/>
              </a:endParaRPr>
            </a:p>
          </p:txBody>
        </p:sp>
        <p:sp>
          <p:nvSpPr>
            <p:cNvPr id="8" name="任意多边形 3"/>
            <p:cNvSpPr>
              <a:spLocks noChangeAspect="1"/>
            </p:cNvSpPr>
            <p:nvPr>
              <p:custDataLst>
                <p:tags r:id="rId4"/>
              </p:custDataLst>
            </p:nvPr>
          </p:nvSpPr>
          <p:spPr>
            <a:xfrm>
              <a:off x="2338858" y="799341"/>
              <a:ext cx="1426845" cy="1173480"/>
            </a:xfrm>
            <a:custGeom>
              <a:avLst/>
              <a:gdLst>
                <a:gd name="connsiteX0" fmla="*/ 7 w 2407"/>
                <a:gd name="connsiteY0" fmla="*/ 0 h 1980"/>
                <a:gd name="connsiteX1" fmla="*/ 0 w 2407"/>
                <a:gd name="connsiteY1" fmla="*/ 1949 h 1980"/>
                <a:gd name="connsiteX2" fmla="*/ 2407 w 2407"/>
                <a:gd name="connsiteY2" fmla="*/ 1980 h 1980"/>
                <a:gd name="connsiteX3" fmla="*/ 2402 w 2407"/>
                <a:gd name="connsiteY3" fmla="*/ 100 h 1980"/>
              </a:gdLst>
              <a:ahLst/>
              <a:cxnLst>
                <a:cxn ang="0">
                  <a:pos x="connsiteX0" y="connsiteY0"/>
                </a:cxn>
                <a:cxn ang="0">
                  <a:pos x="connsiteX1" y="connsiteY1"/>
                </a:cxn>
                <a:cxn ang="0">
                  <a:pos x="connsiteX2" y="connsiteY2"/>
                </a:cxn>
                <a:cxn ang="0">
                  <a:pos x="connsiteX3" y="connsiteY3"/>
                </a:cxn>
              </a:cxnLst>
              <a:rect l="l" t="t" r="r" b="b"/>
              <a:pathLst>
                <a:path w="2407" h="1980">
                  <a:moveTo>
                    <a:pt x="7" y="0"/>
                  </a:moveTo>
                  <a:cubicBezTo>
                    <a:pt x="7" y="661"/>
                    <a:pt x="0" y="1482"/>
                    <a:pt x="0" y="1949"/>
                  </a:cubicBezTo>
                  <a:cubicBezTo>
                    <a:pt x="899" y="1960"/>
                    <a:pt x="1767" y="1980"/>
                    <a:pt x="2407" y="1980"/>
                  </a:cubicBezTo>
                  <a:cubicBezTo>
                    <a:pt x="2403" y="1517"/>
                    <a:pt x="2411" y="681"/>
                    <a:pt x="2402" y="100"/>
                  </a:cubicBezTo>
                </a:path>
              </a:pathLst>
            </a:custGeom>
            <a:solidFill>
              <a:schemeClr val="bg1">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Arial" panose="020B0604020202020204" pitchFamily="34" charset="0"/>
                <a:ea typeface="微软雅黑" panose="020B0503020204020204" charset="-122"/>
              </a:endParaRPr>
            </a:p>
          </p:txBody>
        </p:sp>
        <p:sp>
          <p:nvSpPr>
            <p:cNvPr id="9" name="任意多边形 40"/>
            <p:cNvSpPr>
              <a:spLocks noChangeAspect="1"/>
            </p:cNvSpPr>
            <p:nvPr>
              <p:custDataLst>
                <p:tags r:id="rId5"/>
              </p:custDataLst>
            </p:nvPr>
          </p:nvSpPr>
          <p:spPr>
            <a:xfrm>
              <a:off x="713258" y="2040131"/>
              <a:ext cx="1520825" cy="1301750"/>
            </a:xfrm>
            <a:custGeom>
              <a:avLst/>
              <a:gdLst>
                <a:gd name="connsiteX0" fmla="*/ 0 w 2566"/>
                <a:gd name="connsiteY0" fmla="*/ 0 h 2195"/>
                <a:gd name="connsiteX1" fmla="*/ 0 w 2566"/>
                <a:gd name="connsiteY1" fmla="*/ 2195 h 2195"/>
                <a:gd name="connsiteX2" fmla="*/ 2565 w 2566"/>
                <a:gd name="connsiteY2" fmla="*/ 2165 h 2195"/>
                <a:gd name="connsiteX3" fmla="*/ 2560 w 2566"/>
                <a:gd name="connsiteY3" fmla="*/ 15 h 2195"/>
              </a:gdLst>
              <a:ahLst/>
              <a:cxnLst>
                <a:cxn ang="0">
                  <a:pos x="connsiteX0" y="connsiteY0"/>
                </a:cxn>
                <a:cxn ang="0">
                  <a:pos x="connsiteX1" y="connsiteY1"/>
                </a:cxn>
                <a:cxn ang="0">
                  <a:pos x="connsiteX2" y="connsiteY2"/>
                </a:cxn>
                <a:cxn ang="0">
                  <a:pos x="connsiteX3" y="connsiteY3"/>
                </a:cxn>
              </a:cxnLst>
              <a:rect l="l" t="t" r="r" b="b"/>
              <a:pathLst>
                <a:path w="2566" h="2195">
                  <a:moveTo>
                    <a:pt x="0" y="0"/>
                  </a:moveTo>
                  <a:cubicBezTo>
                    <a:pt x="0" y="754"/>
                    <a:pt x="0" y="1662"/>
                    <a:pt x="0" y="2195"/>
                  </a:cubicBezTo>
                  <a:cubicBezTo>
                    <a:pt x="975" y="2180"/>
                    <a:pt x="1895" y="2181"/>
                    <a:pt x="2565" y="2165"/>
                  </a:cubicBezTo>
                  <a:cubicBezTo>
                    <a:pt x="2565" y="1610"/>
                    <a:pt x="2570" y="677"/>
                    <a:pt x="2560" y="15"/>
                  </a:cubicBezTo>
                </a:path>
              </a:pathLst>
            </a:custGeom>
            <a:solidFill>
              <a:schemeClr val="bg1">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Arial" panose="020B0604020202020204" pitchFamily="34" charset="0"/>
                <a:ea typeface="微软雅黑" panose="020B0503020204020204" charset="-122"/>
              </a:endParaRPr>
            </a:p>
          </p:txBody>
        </p:sp>
        <p:sp>
          <p:nvSpPr>
            <p:cNvPr id="10" name="任意多边形 41"/>
            <p:cNvSpPr>
              <a:spLocks noChangeAspect="1"/>
            </p:cNvSpPr>
            <p:nvPr>
              <p:custDataLst>
                <p:tags r:id="rId6"/>
              </p:custDataLst>
            </p:nvPr>
          </p:nvSpPr>
          <p:spPr>
            <a:xfrm>
              <a:off x="2338858" y="2042671"/>
              <a:ext cx="1424940" cy="1277620"/>
            </a:xfrm>
            <a:custGeom>
              <a:avLst/>
              <a:gdLst>
                <a:gd name="connsiteX0" fmla="*/ 0 w 2404"/>
                <a:gd name="connsiteY0" fmla="*/ 0 h 2154"/>
                <a:gd name="connsiteX1" fmla="*/ 0 w 2404"/>
                <a:gd name="connsiteY1" fmla="*/ 2154 h 2154"/>
                <a:gd name="connsiteX2" fmla="*/ 2399 w 2404"/>
                <a:gd name="connsiteY2" fmla="*/ 2116 h 2154"/>
                <a:gd name="connsiteX3" fmla="*/ 2404 w 2404"/>
                <a:gd name="connsiteY3" fmla="*/ 16 h 2154"/>
              </a:gdLst>
              <a:ahLst/>
              <a:cxnLst>
                <a:cxn ang="0">
                  <a:pos x="connsiteX0" y="connsiteY0"/>
                </a:cxn>
                <a:cxn ang="0">
                  <a:pos x="connsiteX1" y="connsiteY1"/>
                </a:cxn>
                <a:cxn ang="0">
                  <a:pos x="connsiteX2" y="connsiteY2"/>
                </a:cxn>
                <a:cxn ang="0">
                  <a:pos x="connsiteX3" y="connsiteY3"/>
                </a:cxn>
              </a:cxnLst>
              <a:rect l="l" t="t" r="r" b="b"/>
              <a:pathLst>
                <a:path w="2404" h="2154">
                  <a:moveTo>
                    <a:pt x="0" y="0"/>
                  </a:moveTo>
                  <a:cubicBezTo>
                    <a:pt x="0" y="740"/>
                    <a:pt x="0" y="1631"/>
                    <a:pt x="0" y="2154"/>
                  </a:cubicBezTo>
                  <a:cubicBezTo>
                    <a:pt x="915" y="2139"/>
                    <a:pt x="1770" y="2131"/>
                    <a:pt x="2399" y="2116"/>
                  </a:cubicBezTo>
                  <a:cubicBezTo>
                    <a:pt x="2399" y="1571"/>
                    <a:pt x="2404" y="671"/>
                    <a:pt x="2404" y="16"/>
                  </a:cubicBezTo>
                </a:path>
              </a:pathLst>
            </a:custGeom>
            <a:solidFill>
              <a:schemeClr val="bg1">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Arial" panose="020B0604020202020204" pitchFamily="34" charset="0"/>
                <a:ea typeface="微软雅黑" panose="020B0503020204020204" charset="-122"/>
              </a:endParaRPr>
            </a:p>
          </p:txBody>
        </p:sp>
        <p:sp>
          <p:nvSpPr>
            <p:cNvPr id="11" name="任意多边形 42"/>
            <p:cNvSpPr>
              <a:spLocks noChangeAspect="1"/>
            </p:cNvSpPr>
            <p:nvPr>
              <p:custDataLst>
                <p:tags r:id="rId7"/>
              </p:custDataLst>
            </p:nvPr>
          </p:nvSpPr>
          <p:spPr>
            <a:xfrm>
              <a:off x="709448" y="3419986"/>
              <a:ext cx="1520825" cy="1275715"/>
            </a:xfrm>
            <a:custGeom>
              <a:avLst/>
              <a:gdLst>
                <a:gd name="connsiteX0" fmla="*/ 1 w 2564"/>
                <a:gd name="connsiteY0" fmla="*/ 19 h 2152"/>
                <a:gd name="connsiteX1" fmla="*/ 0 w 2564"/>
                <a:gd name="connsiteY1" fmla="*/ 2152 h 2152"/>
                <a:gd name="connsiteX2" fmla="*/ 2561 w 2564"/>
                <a:gd name="connsiteY2" fmla="*/ 2054 h 2152"/>
                <a:gd name="connsiteX3" fmla="*/ 2560 w 2564"/>
                <a:gd name="connsiteY3" fmla="*/ 0 h 2152"/>
              </a:gdLst>
              <a:ahLst/>
              <a:cxnLst>
                <a:cxn ang="0">
                  <a:pos x="connsiteX0" y="connsiteY0"/>
                </a:cxn>
                <a:cxn ang="0">
                  <a:pos x="connsiteX1" y="connsiteY1"/>
                </a:cxn>
                <a:cxn ang="0">
                  <a:pos x="connsiteX2" y="connsiteY2"/>
                </a:cxn>
                <a:cxn ang="0">
                  <a:pos x="connsiteX3" y="connsiteY3"/>
                </a:cxn>
              </a:cxnLst>
              <a:rect l="l" t="t" r="r" b="b"/>
              <a:pathLst>
                <a:path w="2565" h="2152">
                  <a:moveTo>
                    <a:pt x="1" y="19"/>
                  </a:moveTo>
                  <a:cubicBezTo>
                    <a:pt x="1" y="763"/>
                    <a:pt x="0" y="1626"/>
                    <a:pt x="0" y="2152"/>
                  </a:cubicBezTo>
                  <a:cubicBezTo>
                    <a:pt x="921" y="2119"/>
                    <a:pt x="1881" y="2074"/>
                    <a:pt x="2561" y="2054"/>
                  </a:cubicBezTo>
                  <a:cubicBezTo>
                    <a:pt x="2561" y="1506"/>
                    <a:pt x="2570" y="653"/>
                    <a:pt x="2560" y="0"/>
                  </a:cubicBezTo>
                </a:path>
              </a:pathLst>
            </a:custGeom>
            <a:solidFill>
              <a:schemeClr val="bg1">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Arial" panose="020B0604020202020204" pitchFamily="34" charset="0"/>
                <a:ea typeface="微软雅黑" panose="020B0503020204020204" charset="-122"/>
              </a:endParaRPr>
            </a:p>
          </p:txBody>
        </p:sp>
        <p:sp>
          <p:nvSpPr>
            <p:cNvPr id="12" name="任意多边形 43"/>
            <p:cNvSpPr>
              <a:spLocks noChangeAspect="1"/>
            </p:cNvSpPr>
            <p:nvPr>
              <p:custDataLst>
                <p:tags r:id="rId8"/>
              </p:custDataLst>
            </p:nvPr>
          </p:nvSpPr>
          <p:spPr>
            <a:xfrm>
              <a:off x="2338223" y="3397126"/>
              <a:ext cx="1425575" cy="1235710"/>
            </a:xfrm>
            <a:custGeom>
              <a:avLst/>
              <a:gdLst>
                <a:gd name="connsiteX0" fmla="*/ 1 w 2406"/>
                <a:gd name="connsiteY0" fmla="*/ 39 h 2085"/>
                <a:gd name="connsiteX1" fmla="*/ 0 w 2406"/>
                <a:gd name="connsiteY1" fmla="*/ 2085 h 2085"/>
                <a:gd name="connsiteX2" fmla="*/ 2405 w 2406"/>
                <a:gd name="connsiteY2" fmla="*/ 1991 h 2085"/>
                <a:gd name="connsiteX3" fmla="*/ 2400 w 2406"/>
                <a:gd name="connsiteY3" fmla="*/ 0 h 2085"/>
              </a:gdLst>
              <a:ahLst/>
              <a:cxnLst>
                <a:cxn ang="0">
                  <a:pos x="connsiteX0" y="connsiteY0"/>
                </a:cxn>
                <a:cxn ang="0">
                  <a:pos x="connsiteX1" y="connsiteY1"/>
                </a:cxn>
                <a:cxn ang="0">
                  <a:pos x="connsiteX2" y="connsiteY2"/>
                </a:cxn>
                <a:cxn ang="0">
                  <a:pos x="connsiteX3" y="connsiteY3"/>
                </a:cxn>
              </a:cxnLst>
              <a:rect l="l" t="t" r="r" b="b"/>
              <a:pathLst>
                <a:path w="2406" h="2085">
                  <a:moveTo>
                    <a:pt x="1" y="39"/>
                  </a:moveTo>
                  <a:cubicBezTo>
                    <a:pt x="1" y="753"/>
                    <a:pt x="0" y="1581"/>
                    <a:pt x="0" y="2085"/>
                  </a:cubicBezTo>
                  <a:cubicBezTo>
                    <a:pt x="865" y="2053"/>
                    <a:pt x="1767" y="2010"/>
                    <a:pt x="2405" y="1991"/>
                  </a:cubicBezTo>
                  <a:cubicBezTo>
                    <a:pt x="2405" y="1465"/>
                    <a:pt x="2410" y="630"/>
                    <a:pt x="2400" y="0"/>
                  </a:cubicBezTo>
                </a:path>
              </a:pathLst>
            </a:custGeom>
            <a:solidFill>
              <a:schemeClr val="bg1">
                <a:alpha val="60000"/>
              </a:schemeClr>
            </a:solidFill>
            <a:ln>
              <a:noFill/>
            </a:ln>
            <a:effectLst>
              <a:softEdge rad="12700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chemeClr val="accent1"/>
                </a:solidFill>
                <a:latin typeface="Arial" panose="020B0604020202020204" pitchFamily="34" charset="0"/>
                <a:ea typeface="微软雅黑" panose="020B0503020204020204" charset="-122"/>
              </a:endParaRPr>
            </a:p>
          </p:txBody>
        </p:sp>
      </p:grpSp>
      <p:sp>
        <p:nvSpPr>
          <p:cNvPr id="2" name="标题 1"/>
          <p:cNvSpPr>
            <a:spLocks noGrp="1"/>
          </p:cNvSpPr>
          <p:nvPr>
            <p:ph type="title"/>
            <p:custDataLst>
              <p:tags r:id="rId9"/>
            </p:custDataLst>
          </p:nvPr>
        </p:nvSpPr>
        <p:spPr>
          <a:xfrm>
            <a:off x="2993231" y="498476"/>
            <a:ext cx="564835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a:sym typeface="+mn-ea"/>
              </a:rPr>
              <a:t>单击此处编辑母版标题样式</a:t>
            </a:r>
            <a:endParaRPr>
              <a:sym typeface="+mn-ea"/>
            </a:endParaRPr>
          </a:p>
        </p:txBody>
      </p:sp>
      <p:sp>
        <p:nvSpPr>
          <p:cNvPr id="3" name="日期占位符 2"/>
          <p:cNvSpPr>
            <a:spLocks noGrp="1"/>
          </p:cNvSpPr>
          <p:nvPr>
            <p:ph type="dt" sz="half" idx="10"/>
            <p:custDataLst>
              <p:tags r:id="rId10"/>
            </p:custDataLst>
          </p:nvPr>
        </p:nvSpPr>
        <p:spPr>
          <a:xfrm>
            <a:off x="322307" y="6349833"/>
            <a:ext cx="2700000" cy="316800"/>
          </a:xfrm>
        </p:spPr>
        <p:txBody>
          <a:bodyPr lIns="90000" tIns="46800" rIns="90000" bIns="46800">
            <a:normAutofit/>
          </a:bodyPr>
          <a:lstStyle/>
          <a:p>
            <a:fld id="{760FBDFE-C587-4B4C-A407-44438C67B59E}" type="datetimeFigureOut">
              <a:rPr lang="zh-CN" altLang="en-US" smtClean="0"/>
            </a:fld>
            <a:endParaRPr lang="zh-CN" altLang="en-US"/>
          </a:p>
        </p:txBody>
      </p:sp>
      <p:sp>
        <p:nvSpPr>
          <p:cNvPr id="4" name="页脚占位符 3"/>
          <p:cNvSpPr>
            <a:spLocks noGrp="1"/>
          </p:cNvSpPr>
          <p:nvPr>
            <p:ph type="ftr" sz="quarter" idx="11"/>
            <p:custDataLst>
              <p:tags r:id="rId11"/>
            </p:custDataLst>
          </p:nvPr>
        </p:nvSpPr>
        <p:spPr>
          <a:xfrm>
            <a:off x="2592000" y="6349833"/>
            <a:ext cx="3960000" cy="316800"/>
          </a:xfrm>
        </p:spPr>
        <p:txBody>
          <a:bodyPr lIns="90000" tIns="46800" rIns="90000" bIns="46800">
            <a:normAutofit/>
          </a:bodyPr>
          <a:lstStyle/>
          <a:p>
            <a:endParaRPr lang="zh-CN" altLang="en-US"/>
          </a:p>
        </p:txBody>
      </p:sp>
      <p:sp>
        <p:nvSpPr>
          <p:cNvPr id="5" name="灯片编号占位符 4"/>
          <p:cNvSpPr>
            <a:spLocks noGrp="1"/>
          </p:cNvSpPr>
          <p:nvPr>
            <p:ph type="sldNum" sz="quarter" idx="12"/>
            <p:custDataLst>
              <p:tags r:id="rId12"/>
            </p:custDataLst>
          </p:nvPr>
        </p:nvSpPr>
        <p:spPr>
          <a:xfrm>
            <a:off x="6120450" y="6349833"/>
            <a:ext cx="2700000" cy="316800"/>
          </a:xfrm>
        </p:spPr>
        <p:txBody>
          <a:bodyPr lIns="90000" tIns="46800" rIns="90000" bIns="46800">
            <a:normAutofit/>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sp>
        <p:nvSpPr>
          <p:cNvPr id="2" name="日期占位符 1"/>
          <p:cNvSpPr>
            <a:spLocks noGrp="1"/>
          </p:cNvSpPr>
          <p:nvPr>
            <p:ph type="dt" sz="half" idx="10"/>
            <p:custDataLst>
              <p:tags r:id="rId2"/>
            </p:custDataLst>
          </p:nvPr>
        </p:nvSpPr>
        <p:spPr>
          <a:xfrm>
            <a:off x="322307" y="6349833"/>
            <a:ext cx="2700000" cy="316800"/>
          </a:xfrm>
        </p:spPr>
        <p:txBody>
          <a:bodyPr/>
          <a:lstStyle/>
          <a:p>
            <a:fld id="{760FBDFE-C587-4B4C-A407-44438C67B59E}" type="datetimeFigureOut">
              <a:rPr lang="zh-CN" altLang="en-US" smtClean="0"/>
            </a:fld>
            <a:endParaRPr lang="zh-CN" altLang="en-US"/>
          </a:p>
        </p:txBody>
      </p:sp>
      <p:sp>
        <p:nvSpPr>
          <p:cNvPr id="3" name="页脚占位符 2"/>
          <p:cNvSpPr>
            <a:spLocks noGrp="1"/>
          </p:cNvSpPr>
          <p:nvPr>
            <p:ph type="ftr" sz="quarter" idx="11"/>
            <p:custDataLst>
              <p:tags r:id="rId3"/>
            </p:custDataLst>
          </p:nvPr>
        </p:nvSpPr>
        <p:spPr>
          <a:xfrm>
            <a:off x="2592000" y="6349833"/>
            <a:ext cx="3960000" cy="316800"/>
          </a:xfrm>
        </p:spPr>
        <p:txBody>
          <a:bodyPr/>
          <a:lstStyle/>
          <a:p>
            <a:endParaRPr lang="zh-CN" altLang="en-US"/>
          </a:p>
        </p:txBody>
      </p:sp>
      <p:sp>
        <p:nvSpPr>
          <p:cNvPr id="4" name="灯片编号占位符 3"/>
          <p:cNvSpPr>
            <a:spLocks noGrp="1"/>
          </p:cNvSpPr>
          <p:nvPr>
            <p:ph type="sldNum" sz="quarter" idx="12"/>
            <p:custDataLst>
              <p:tags r:id="rId4"/>
            </p:custDataLst>
          </p:nvPr>
        </p:nvSpPr>
        <p:spPr>
          <a:xfrm>
            <a:off x="6120450" y="6349833"/>
            <a:ext cx="2700000" cy="316800"/>
          </a:xfrm>
        </p:spPr>
        <p:txBody>
          <a:bodyPr/>
          <a:lstStyle/>
          <a:p>
            <a:fld id="{49AE70B2-8BF9-45C0-BB95-33D1B9D3A854}" type="slidenum">
              <a:rPr lang="zh-CN" altLang="en-US" smtClean="0"/>
            </a:fld>
            <a:endParaRPr lang="zh-CN" altLang="en-US"/>
          </a:p>
        </p:txBody>
      </p:sp>
    </p:spTree>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图片与标题">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grpSp>
        <p:nvGrpSpPr>
          <p:cNvPr id="11" name="组合 10"/>
          <p:cNvGrpSpPr/>
          <p:nvPr userDrawn="1">
            <p:custDataLst>
              <p:tags r:id="rId2"/>
            </p:custDataLst>
          </p:nvPr>
        </p:nvGrpSpPr>
        <p:grpSpPr>
          <a:xfrm>
            <a:off x="1" y="113212"/>
            <a:ext cx="9203606" cy="6744787"/>
            <a:chOff x="1" y="113212"/>
            <a:chExt cx="12271475" cy="6744787"/>
          </a:xfrm>
        </p:grpSpPr>
        <p:pic>
          <p:nvPicPr>
            <p:cNvPr id="12" name="图片 11" descr="f6043dcc74b4197d1ce4068abd875718"/>
            <p:cNvPicPr>
              <a:picLocks noChangeAspect="1"/>
            </p:cNvPicPr>
            <p:nvPr userDrawn="1">
              <p:custDataLst>
                <p:tags r:id="rId3"/>
              </p:custDataLst>
            </p:nvPr>
          </p:nvPicPr>
          <p:blipFill rotWithShape="1">
            <a:blip r:embed="rId4">
              <a:clrChange>
                <a:clrFrom>
                  <a:srgbClr val="D4E1EA">
                    <a:alpha val="100000"/>
                  </a:srgbClr>
                </a:clrFrom>
                <a:clrTo>
                  <a:srgbClr val="D4E1EA">
                    <a:alpha val="100000"/>
                    <a:alpha val="0"/>
                  </a:srgbClr>
                </a:clrTo>
              </a:clrChange>
            </a:blip>
            <a:srcRect t="-260"/>
            <a:stretch>
              <a:fillRect/>
            </a:stretch>
          </p:blipFill>
          <p:spPr>
            <a:xfrm>
              <a:off x="1" y="113212"/>
              <a:ext cx="1085108" cy="1818226"/>
            </a:xfrm>
            <a:prstGeom prst="homePlate">
              <a:avLst/>
            </a:prstGeom>
          </p:spPr>
        </p:pic>
        <p:pic>
          <p:nvPicPr>
            <p:cNvPr id="13" name="图片 12" descr="f6043dcc74b4197d1ce4068abd875718"/>
            <p:cNvPicPr>
              <a:picLocks noChangeAspect="1"/>
            </p:cNvPicPr>
            <p:nvPr>
              <p:custDataLst>
                <p:tags r:id="rId5"/>
              </p:custDataLst>
            </p:nvPr>
          </p:nvPicPr>
          <p:blipFill>
            <a:blip r:embed="rId6">
              <a:clrChange>
                <a:clrFrom>
                  <a:srgbClr val="D5E2EB">
                    <a:alpha val="100000"/>
                  </a:srgbClr>
                </a:clrFrom>
                <a:clrTo>
                  <a:srgbClr val="D5E2EB">
                    <a:alpha val="100000"/>
                    <a:alpha val="0"/>
                  </a:srgbClr>
                </a:clrTo>
              </a:clrChange>
            </a:blip>
            <a:srcRect/>
            <a:stretch>
              <a:fillRect/>
            </a:stretch>
          </p:blipFill>
          <p:spPr>
            <a:xfrm rot="10800000">
              <a:off x="11156697" y="5842478"/>
              <a:ext cx="1114779" cy="1015521"/>
            </a:xfrm>
            <a:prstGeom prst="rect">
              <a:avLst/>
            </a:prstGeom>
            <a:effectLst/>
          </p:spPr>
        </p:pic>
      </p:grpSp>
      <p:sp>
        <p:nvSpPr>
          <p:cNvPr id="2" name="标题 1"/>
          <p:cNvSpPr>
            <a:spLocks noGrp="1"/>
          </p:cNvSpPr>
          <p:nvPr>
            <p:ph type="title"/>
            <p:custDataLst>
              <p:tags r:id="rId7"/>
            </p:custDataLst>
          </p:nvPr>
        </p:nvSpPr>
        <p:spPr>
          <a:xfrm>
            <a:off x="502447" y="498479"/>
            <a:ext cx="8139178" cy="331473"/>
          </a:xfrm>
        </p:spPr>
        <p:txBody>
          <a:bodyPr vert="horz" lIns="90000" tIns="46800" rIns="90000" bIns="46800" rtlCol="0" anchor="t" anchorCtr="0">
            <a:normAutofit/>
          </a:bodyPr>
          <a:lstStyle>
            <a:lvl1pPr marL="0" marR="0" lvl="0" algn="l" defTabSz="914400" rtl="0" eaLnBrk="1" fontAlgn="auto" latinLnBrk="0" hangingPunct="1">
              <a:lnSpc>
                <a:spcPct val="100000"/>
              </a:lnSpc>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图片占位符 2"/>
          <p:cNvSpPr>
            <a:spLocks noGrp="1"/>
          </p:cNvSpPr>
          <p:nvPr>
            <p:ph type="pic" idx="1"/>
            <p:custDataLst>
              <p:tags r:id="rId8"/>
            </p:custDataLst>
          </p:nvPr>
        </p:nvSpPr>
        <p:spPr>
          <a:xfrm>
            <a:off x="502447" y="1626121"/>
            <a:ext cx="3962432" cy="4041680"/>
          </a:xfrm>
        </p:spPr>
        <p:txBody>
          <a:bodyPr vert="horz" lIns="90000" tIns="46800" rIns="90000" bIns="46800" rtlCol="0">
            <a:normAutofit/>
          </a:bodyPr>
          <a:lstStyle>
            <a:lvl1pPr marL="0" marR="0" lvl="0" indent="0" algn="l" defTabSz="914400" rtl="0" eaLnBrk="1" fontAlgn="auto" latinLnBrk="0" hangingPunct="1">
              <a:lnSpc>
                <a:spcPct val="130000"/>
              </a:lnSpc>
              <a:spcBef>
                <a:spcPts val="0"/>
              </a:spcBef>
              <a:spcAft>
                <a:spcPts val="1000"/>
              </a:spcAft>
              <a:buFont typeface="Arial" panose="020B0604020202020204" pitchFamily="34" charset="0"/>
              <a:buNone/>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vl2pPr marL="514350" marR="0" lvl="1" indent="-171450" algn="l" defTabSz="914400" rtl="0" eaLnBrk="1" fontAlgn="auto" latinLnBrk="0" hangingPunct="1">
              <a:lnSpc>
                <a:spcPct val="130000"/>
              </a:lnSpc>
              <a:spcBef>
                <a:spcPts val="0"/>
              </a:spcBef>
              <a:spcAft>
                <a:spcPts val="1000"/>
              </a:spcAft>
              <a:buFont typeface="Arial" panose="020B0604020202020204" pitchFamily="34" charset="0"/>
              <a:buChar char="•"/>
              <a:tabLst>
                <a:tab pos="1609725" algn="l"/>
              </a:tabLst>
              <a:defRPr kumimoji="0" lang="zh-CN" altLang="en-US" sz="1200" b="0" i="0" u="none" strike="noStrike" kern="1200" cap="none" spc="150" normalizeH="0" baseline="0" noProof="1" dirty="0">
                <a:solidFill>
                  <a:schemeClr val="tx1"/>
                </a:solidFill>
                <a:uFillTx/>
                <a:latin typeface="+mn-lt"/>
                <a:ea typeface="+mn-ea"/>
                <a:cs typeface="+mn-cs"/>
                <a:sym typeface="+mn-ea"/>
              </a:defRPr>
            </a:lvl2pPr>
            <a:lvl3pPr marL="857250" marR="0" lvl="2"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3pPr>
            <a:lvl4pPr marL="1200150" marR="0" lvl="3"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4pPr>
            <a:lvl5pPr marL="1543050" marR="0" lvl="4"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solidFill>
                <a:uFillTx/>
                <a:latin typeface="+mn-lt"/>
                <a:ea typeface="+mn-ea"/>
                <a:cs typeface="+mn-cs"/>
                <a:sym typeface="+mn-ea"/>
              </a:defRPr>
            </a:lvl5pPr>
          </a:lstStyle>
          <a:p>
            <a:pPr lvl="0"/>
            <a:endParaRPr dirty="0">
              <a:sym typeface="+mn-ea"/>
            </a:endParaRPr>
          </a:p>
        </p:txBody>
      </p:sp>
      <p:sp>
        <p:nvSpPr>
          <p:cNvPr id="4" name="文本占位符 3"/>
          <p:cNvSpPr>
            <a:spLocks noGrp="1"/>
          </p:cNvSpPr>
          <p:nvPr>
            <p:ph type="body" sz="half" idx="2"/>
            <p:custDataLst>
              <p:tags r:id="rId9"/>
            </p:custDataLst>
          </p:nvPr>
        </p:nvSpPr>
        <p:spPr>
          <a:xfrm>
            <a:off x="4679194" y="1626121"/>
            <a:ext cx="3962432" cy="4041680"/>
          </a:xfrm>
        </p:spPr>
        <p:txBody>
          <a:bodyPr vert="horz" lIns="90000" tIns="46800" rIns="90000" bIns="46800" rtlCol="0">
            <a:normAutofit/>
          </a:bodyPr>
          <a:lstStyle>
            <a:lvl1pPr marL="171450" marR="0" lvl="0" indent="-171450" algn="l" defTabSz="914400" rtl="0" eaLnBrk="1" fontAlgn="auto" latinLnBrk="0" hangingPunct="1">
              <a:lnSpc>
                <a:spcPct val="130000"/>
              </a:lnSpc>
              <a:spcBef>
                <a:spcPts val="0"/>
              </a:spcBef>
              <a:spcAft>
                <a:spcPts val="1000"/>
              </a:spcAft>
              <a:buFont typeface="Arial" panose="020B0604020202020204" pitchFamily="34" charset="0"/>
              <a:buChar char="•"/>
              <a:defRPr kumimoji="0" lang="zh-CN" altLang="en-US" sz="1200" b="0" i="0" u="none" strike="noStrike" kern="1200" cap="none" spc="15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n-cs"/>
                <a:sym typeface="+mn-ea"/>
              </a:defRPr>
            </a:lvl1pPr>
          </a:lstStyle>
          <a:p>
            <a:pPr lvl="0"/>
            <a:r>
              <a:rPr>
                <a:sym typeface="+mn-ea"/>
              </a:rPr>
              <a:t>单击此处编辑母版文本样式</a:t>
            </a:r>
            <a:endParaRPr>
              <a:sym typeface="+mn-ea"/>
            </a:endParaRPr>
          </a:p>
        </p:txBody>
      </p:sp>
      <p:sp>
        <p:nvSpPr>
          <p:cNvPr id="5" name="日期占位符 4"/>
          <p:cNvSpPr>
            <a:spLocks noGrp="1"/>
          </p:cNvSpPr>
          <p:nvPr>
            <p:ph type="dt" sz="half" idx="10"/>
            <p:custDataLst>
              <p:tags r:id="rId10"/>
            </p:custDataLst>
          </p:nvPr>
        </p:nvSpPr>
        <p:spPr>
          <a:xfrm>
            <a:off x="322307" y="6349833"/>
            <a:ext cx="2700000" cy="316800"/>
          </a:xfrm>
        </p:spPr>
        <p:txBody>
          <a:bodyPr lIns="90000" tIns="46800" rIns="90000" bIns="46800">
            <a:normAutofit/>
          </a:bodyPr>
          <a:lstStyle/>
          <a:p>
            <a:fld id="{9EFD9D74-47D9-4702-A33C-335B63B48DBF}" type="datetimeFigureOut">
              <a:rPr lang="zh-CN" altLang="en-US" smtClean="0"/>
            </a:fld>
            <a:endParaRPr lang="zh-CN" altLang="en-US" dirty="0"/>
          </a:p>
        </p:txBody>
      </p:sp>
      <p:sp>
        <p:nvSpPr>
          <p:cNvPr id="6" name="页脚占位符 5"/>
          <p:cNvSpPr>
            <a:spLocks noGrp="1"/>
          </p:cNvSpPr>
          <p:nvPr>
            <p:ph type="ftr" sz="quarter" idx="11"/>
            <p:custDataLst>
              <p:tags r:id="rId11"/>
            </p:custDataLst>
          </p:nvPr>
        </p:nvSpPr>
        <p:spPr>
          <a:xfrm>
            <a:off x="2592000" y="6349833"/>
            <a:ext cx="3960000" cy="316800"/>
          </a:xfrm>
        </p:spPr>
        <p:txBody>
          <a:bodyPr lIns="90000" tIns="46800" rIns="90000" bIns="46800">
            <a:normAutofit/>
          </a:bodyPr>
          <a:lstStyle/>
          <a:p>
            <a:endParaRPr lang="zh-CN" altLang="en-US" dirty="0"/>
          </a:p>
        </p:txBody>
      </p:sp>
      <p:sp>
        <p:nvSpPr>
          <p:cNvPr id="7" name="灯片编号占位符 6"/>
          <p:cNvSpPr>
            <a:spLocks noGrp="1"/>
          </p:cNvSpPr>
          <p:nvPr>
            <p:ph type="sldNum" sz="quarter" idx="12"/>
            <p:custDataLst>
              <p:tags r:id="rId12"/>
            </p:custDataLst>
          </p:nvPr>
        </p:nvSpPr>
        <p:spPr>
          <a:xfrm>
            <a:off x="6120450" y="6349833"/>
            <a:ext cx="2700000" cy="316800"/>
          </a:xfrm>
        </p:spPr>
        <p:txBody>
          <a:bodyPr lIns="90000" tIns="46800" rIns="90000" bIns="46800">
            <a:normAutofit/>
          </a:bodyPr>
          <a:lstStyle/>
          <a:p>
            <a:fld id="{FABC47A4-756D-490B-A52F-7D9E2C9FC05F}" type="slidenum">
              <a:rPr lang="zh-CN" altLang="en-US" smtClean="0"/>
            </a:fld>
            <a:endParaRPr lang="zh-CN" altLang="en-US"/>
          </a:p>
        </p:txBody>
      </p:sp>
    </p:spTree>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type="vertTitleAndTx" preserve="1">
  <p:cSld name="竖排标题与文本">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grpSp>
        <p:nvGrpSpPr>
          <p:cNvPr id="7" name="组合 6"/>
          <p:cNvGrpSpPr/>
          <p:nvPr userDrawn="1">
            <p:custDataLst>
              <p:tags r:id="rId2"/>
            </p:custDataLst>
          </p:nvPr>
        </p:nvGrpSpPr>
        <p:grpSpPr>
          <a:xfrm>
            <a:off x="1" y="113212"/>
            <a:ext cx="9203606" cy="6744787"/>
            <a:chOff x="1" y="113212"/>
            <a:chExt cx="12271475" cy="6744787"/>
          </a:xfrm>
        </p:grpSpPr>
        <p:grpSp>
          <p:nvGrpSpPr>
            <p:cNvPr id="15" name="组合 14"/>
            <p:cNvGrpSpPr/>
            <p:nvPr userDrawn="1">
              <p:custDataLst>
                <p:tags r:id="rId3"/>
              </p:custDataLst>
            </p:nvPr>
          </p:nvGrpSpPr>
          <p:grpSpPr>
            <a:xfrm>
              <a:off x="1" y="113212"/>
              <a:ext cx="12271475" cy="6744787"/>
              <a:chOff x="1" y="113212"/>
              <a:chExt cx="12271475" cy="6744787"/>
            </a:xfrm>
          </p:grpSpPr>
          <p:pic>
            <p:nvPicPr>
              <p:cNvPr id="16" name="图片 15" descr="f6043dcc74b4197d1ce4068abd875718"/>
              <p:cNvPicPr>
                <a:picLocks noChangeAspect="1"/>
              </p:cNvPicPr>
              <p:nvPr userDrawn="1">
                <p:custDataLst>
                  <p:tags r:id="rId4"/>
                </p:custDataLst>
              </p:nvPr>
            </p:nvPicPr>
            <p:blipFill rotWithShape="1">
              <a:blip r:embed="rId5">
                <a:clrChange>
                  <a:clrFrom>
                    <a:srgbClr val="D4E1EA">
                      <a:alpha val="100000"/>
                    </a:srgbClr>
                  </a:clrFrom>
                  <a:clrTo>
                    <a:srgbClr val="D4E1EA">
                      <a:alpha val="100000"/>
                      <a:alpha val="0"/>
                    </a:srgbClr>
                  </a:clrTo>
                </a:clrChange>
              </a:blip>
              <a:srcRect t="-260"/>
              <a:stretch>
                <a:fillRect/>
              </a:stretch>
            </p:blipFill>
            <p:spPr>
              <a:xfrm>
                <a:off x="1" y="113212"/>
                <a:ext cx="1085108" cy="1818226"/>
              </a:xfrm>
              <a:prstGeom prst="homePlate">
                <a:avLst/>
              </a:prstGeom>
            </p:spPr>
          </p:pic>
          <p:pic>
            <p:nvPicPr>
              <p:cNvPr id="17" name="图片 16" descr="f6043dcc74b4197d1ce4068abd875718"/>
              <p:cNvPicPr>
                <a:picLocks noChangeAspect="1"/>
              </p:cNvPicPr>
              <p:nvPr>
                <p:custDataLst>
                  <p:tags r:id="rId6"/>
                </p:custDataLst>
              </p:nvPr>
            </p:nvPicPr>
            <p:blipFill>
              <a:blip r:embed="rId7">
                <a:clrChange>
                  <a:clrFrom>
                    <a:srgbClr val="D5E2EB">
                      <a:alpha val="100000"/>
                    </a:srgbClr>
                  </a:clrFrom>
                  <a:clrTo>
                    <a:srgbClr val="D5E2EB">
                      <a:alpha val="100000"/>
                      <a:alpha val="0"/>
                    </a:srgbClr>
                  </a:clrTo>
                </a:clrChange>
              </a:blip>
              <a:srcRect/>
              <a:stretch>
                <a:fillRect/>
              </a:stretch>
            </p:blipFill>
            <p:spPr>
              <a:xfrm rot="10800000">
                <a:off x="11156697" y="5842478"/>
                <a:ext cx="1114779" cy="1015521"/>
              </a:xfrm>
              <a:prstGeom prst="rect">
                <a:avLst/>
              </a:prstGeom>
              <a:effectLst/>
            </p:spPr>
          </p:pic>
        </p:grpSp>
        <p:grpSp>
          <p:nvGrpSpPr>
            <p:cNvPr id="10" name="组合 9"/>
            <p:cNvGrpSpPr/>
            <p:nvPr userDrawn="1">
              <p:custDataLst>
                <p:tags r:id="rId8"/>
              </p:custDataLst>
            </p:nvPr>
          </p:nvGrpSpPr>
          <p:grpSpPr>
            <a:xfrm>
              <a:off x="11809866" y="1022325"/>
              <a:ext cx="54266" cy="338554"/>
              <a:chOff x="11496040" y="2361565"/>
              <a:chExt cx="72000" cy="449190"/>
            </a:xfrm>
          </p:grpSpPr>
          <p:sp>
            <p:nvSpPr>
              <p:cNvPr id="11" name="椭圆 10"/>
              <p:cNvSpPr>
                <a:spLocks noChangeAspect="1"/>
              </p:cNvSpPr>
              <p:nvPr>
                <p:custDataLst>
                  <p:tags r:id="rId9"/>
                </p:custDataLst>
              </p:nvPr>
            </p:nvSpPr>
            <p:spPr>
              <a:xfrm>
                <a:off x="11496040" y="2361565"/>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宋体" panose="02010600030101010101" pitchFamily="2" charset="-122"/>
                  <a:cs typeface="+mn-cs"/>
                </a:endParaRPr>
              </a:p>
            </p:txBody>
          </p:sp>
          <p:sp>
            <p:nvSpPr>
              <p:cNvPr id="12" name="椭圆 11"/>
              <p:cNvSpPr>
                <a:spLocks noChangeAspect="1"/>
              </p:cNvSpPr>
              <p:nvPr>
                <p:custDataLst>
                  <p:tags r:id="rId10"/>
                </p:custDataLst>
              </p:nvPr>
            </p:nvSpPr>
            <p:spPr>
              <a:xfrm>
                <a:off x="11496040" y="2550160"/>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宋体" panose="02010600030101010101" pitchFamily="2" charset="-122"/>
                  <a:cs typeface="+mn-cs"/>
                </a:endParaRPr>
              </a:p>
            </p:txBody>
          </p:sp>
          <p:sp>
            <p:nvSpPr>
              <p:cNvPr id="13" name="椭圆 12"/>
              <p:cNvSpPr>
                <a:spLocks noChangeAspect="1"/>
              </p:cNvSpPr>
              <p:nvPr>
                <p:custDataLst>
                  <p:tags r:id="rId11"/>
                </p:custDataLst>
              </p:nvPr>
            </p:nvSpPr>
            <p:spPr>
              <a:xfrm>
                <a:off x="11496040" y="2738755"/>
                <a:ext cx="72000" cy="72000"/>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350" b="0" i="0" u="none" strike="noStrike" kern="1200" cap="none" spc="0" normalizeH="0" baseline="0" noProof="0">
                  <a:ln>
                    <a:noFill/>
                  </a:ln>
                  <a:solidFill>
                    <a:prstClr val="black">
                      <a:lumMod val="75000"/>
                      <a:lumOff val="25000"/>
                    </a:prstClr>
                  </a:solidFill>
                  <a:effectLst/>
                  <a:uLnTx/>
                  <a:uFillTx/>
                  <a:latin typeface="Arial" panose="020B0604020202020204" pitchFamily="34" charset="0"/>
                  <a:ea typeface="宋体" panose="02010600030101010101" pitchFamily="2" charset="-122"/>
                  <a:cs typeface="+mn-cs"/>
                </a:endParaRPr>
              </a:p>
            </p:txBody>
          </p:sp>
        </p:grpSp>
      </p:grpSp>
      <p:sp>
        <p:nvSpPr>
          <p:cNvPr id="2" name="竖排标题 1"/>
          <p:cNvSpPr>
            <a:spLocks noGrp="1"/>
          </p:cNvSpPr>
          <p:nvPr>
            <p:ph type="title" orient="vert"/>
            <p:custDataLst>
              <p:tags r:id="rId12"/>
            </p:custDataLst>
          </p:nvPr>
        </p:nvSpPr>
        <p:spPr>
          <a:xfrm>
            <a:off x="7928351" y="1626121"/>
            <a:ext cx="713238" cy="4041680"/>
          </a:xfrm>
        </p:spPr>
        <p:txBody>
          <a:bodyPr vert="eaVert" lIns="90000" tIns="46800" rIns="90000" bIns="46800" rtlCol="0" anchor="ctr" anchorCtr="0">
            <a:normAutofit/>
          </a:bodyPr>
          <a:lstStyle>
            <a:lvl1pPr marL="0" marR="0" lvl="0" algn="l" defTabSz="914400" rtl="0" eaLnBrk="1" fontAlgn="auto" latinLnBrk="0" hangingPunct="1">
              <a:lnSpc>
                <a:spcPct val="100000"/>
              </a:lnSpc>
              <a:spcAft>
                <a:spcPts val="0"/>
              </a:spcAft>
              <a:buNone/>
              <a:defRPr kumimoji="0" lang="zh-CN" altLang="en-US" sz="1800" b="1" i="0" u="none" strike="noStrike" kern="1200" cap="none" spc="200" normalizeH="0" baseline="0" noProof="1" dirty="0">
                <a:solidFill>
                  <a:schemeClr val="tx1">
                    <a:lumMod val="85000"/>
                    <a:lumOff val="15000"/>
                  </a:schemeClr>
                </a:solidFill>
                <a:uFillTx/>
                <a:latin typeface="Arial" panose="020B0604020202020204" pitchFamily="34" charset="0"/>
                <a:ea typeface="微软雅黑" panose="020B0503020204020204" charset="-122"/>
                <a:cs typeface="+mj-cs"/>
                <a:sym typeface="+mn-ea"/>
              </a:defRPr>
            </a:lvl1pPr>
          </a:lstStyle>
          <a:p>
            <a:pPr lvl="0"/>
            <a:r>
              <a:rPr dirty="0">
                <a:sym typeface="+mn-ea"/>
              </a:rPr>
              <a:t>单击此处编辑母版标题样式</a:t>
            </a:r>
            <a:endParaRPr dirty="0">
              <a:sym typeface="+mn-ea"/>
            </a:endParaRPr>
          </a:p>
        </p:txBody>
      </p:sp>
      <p:sp>
        <p:nvSpPr>
          <p:cNvPr id="3" name="竖排文字占位符 2"/>
          <p:cNvSpPr>
            <a:spLocks noGrp="1"/>
          </p:cNvSpPr>
          <p:nvPr>
            <p:ph type="body" orient="vert" idx="1"/>
            <p:custDataLst>
              <p:tags r:id="rId13"/>
            </p:custDataLst>
          </p:nvPr>
        </p:nvSpPr>
        <p:spPr>
          <a:xfrm>
            <a:off x="502444" y="1626113"/>
            <a:ext cx="7371076" cy="4041680"/>
          </a:xfrm>
        </p:spPr>
        <p:txBody>
          <a:bodyPr vert="eaVert" lIns="90000" tIns="46800" rIns="90000" bIns="46800">
            <a:normAutofit/>
          </a:bodyPr>
          <a:lstStyle>
            <a:lvl1pPr indent="0" eaLnBrk="1" fontAlgn="auto" latinLnBrk="0" hangingPunct="1">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1pPr>
            <a:lvl2pPr indent="0" eaLnBrk="1" fontAlgn="auto" latinLnBrk="0" hangingPunct="1">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2pPr>
            <a:lvl3pPr indent="0" eaLnBrk="1" fontAlgn="auto" latinLnBrk="0" hangingPunct="1">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3pPr>
            <a:lvl4pPr indent="0" eaLnBrk="1" fontAlgn="auto" latinLnBrk="0" hangingPunct="1">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4pPr>
            <a:lvl5pPr indent="0" eaLnBrk="1" fontAlgn="auto" latinLnBrk="0" hangingPunct="1">
              <a:defRPr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defRPr>
            </a:lvl5p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10"/>
            <p:custDataLst>
              <p:tags r:id="rId14"/>
            </p:custDataLst>
          </p:nvPr>
        </p:nvSpPr>
        <p:spPr>
          <a:xfrm>
            <a:off x="322307" y="6349833"/>
            <a:ext cx="2700000" cy="316800"/>
          </a:xfrm>
        </p:spPr>
        <p:txBody>
          <a:bodyPr lIns="90000" tIns="46800" rIns="90000" bIns="46800">
            <a:normAutofit/>
          </a:bodyPr>
          <a:lstStyle/>
          <a:p>
            <a:fld id="{760FBDFE-C587-4B4C-A407-44438C67B59E}" type="datetimeFigureOut">
              <a:rPr lang="zh-CN" altLang="en-US" smtClean="0"/>
            </a:fld>
            <a:endParaRPr lang="zh-CN" altLang="en-US"/>
          </a:p>
        </p:txBody>
      </p:sp>
      <p:sp>
        <p:nvSpPr>
          <p:cNvPr id="5" name="页脚占位符 4"/>
          <p:cNvSpPr>
            <a:spLocks noGrp="1"/>
          </p:cNvSpPr>
          <p:nvPr>
            <p:ph type="ftr" sz="quarter" idx="11"/>
            <p:custDataLst>
              <p:tags r:id="rId15"/>
            </p:custDataLst>
          </p:nvPr>
        </p:nvSpPr>
        <p:spPr>
          <a:xfrm>
            <a:off x="2592000" y="6349833"/>
            <a:ext cx="3960000" cy="316800"/>
          </a:xfrm>
        </p:spPr>
        <p:txBody>
          <a:bodyPr lIns="90000" tIns="46800" rIns="90000" bIns="46800">
            <a:normAutofit/>
          </a:bodyPr>
          <a:lstStyle/>
          <a:p>
            <a:endParaRPr lang="zh-CN" altLang="en-US"/>
          </a:p>
        </p:txBody>
      </p:sp>
      <p:sp>
        <p:nvSpPr>
          <p:cNvPr id="6" name="灯片编号占位符 5"/>
          <p:cNvSpPr>
            <a:spLocks noGrp="1"/>
          </p:cNvSpPr>
          <p:nvPr>
            <p:ph type="sldNum" sz="quarter" idx="12"/>
            <p:custDataLst>
              <p:tags r:id="rId16"/>
            </p:custDataLst>
          </p:nvPr>
        </p:nvSpPr>
        <p:spPr>
          <a:xfrm>
            <a:off x="6120450" y="6349833"/>
            <a:ext cx="2700000" cy="316800"/>
          </a:xfrm>
        </p:spPr>
        <p:txBody>
          <a:bodyPr lIns="90000" tIns="46800" rIns="90000" bIns="46800">
            <a:normAutofit/>
          </a:bodyPr>
          <a:lstStyle/>
          <a:p>
            <a:fld id="{49AE70B2-8BF9-45C0-BB95-33D1B9D3A854}" type="slidenum">
              <a:rPr lang="zh-CN" altLang="en-US" smtClean="0"/>
            </a:fld>
            <a:endParaRPr lang="zh-CN" altLang="en-US"/>
          </a:p>
        </p:txBody>
      </p:sp>
    </p:spTree>
  </p:cSld>
  <p:clrMapOvr>
    <a:masterClrMapping/>
  </p:clrMapOvr>
  <p:hf hdr="0" ftr="0" dt="0"/>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6" Type="http://schemas.openxmlformats.org/officeDocument/2006/relationships/theme" Target="../theme/theme1.xml"/><Relationship Id="rId25" Type="http://schemas.openxmlformats.org/officeDocument/2006/relationships/tags" Target="../tags/tag188.xml"/><Relationship Id="rId24" Type="http://schemas.openxmlformats.org/officeDocument/2006/relationships/tags" Target="../tags/tag187.xml"/><Relationship Id="rId23" Type="http://schemas.openxmlformats.org/officeDocument/2006/relationships/tags" Target="../tags/tag186.xml"/><Relationship Id="rId22" Type="http://schemas.openxmlformats.org/officeDocument/2006/relationships/tags" Target="../tags/tag185.xml"/><Relationship Id="rId21" Type="http://schemas.openxmlformats.org/officeDocument/2006/relationships/tags" Target="../tags/tag184.xml"/><Relationship Id="rId20" Type="http://schemas.openxmlformats.org/officeDocument/2006/relationships/tags" Target="../tags/tag183.xml"/><Relationship Id="rId2" Type="http://schemas.openxmlformats.org/officeDocument/2006/relationships/slideLayout" Target="../slideLayouts/slideLayout2.xml"/><Relationship Id="rId19" Type="http://schemas.openxmlformats.org/officeDocument/2006/relationships/slideLayout" Target="../slideLayouts/slideLayout19.xml"/><Relationship Id="rId18" Type="http://schemas.openxmlformats.org/officeDocument/2006/relationships/slideLayout" Target="../slideLayouts/slideLayout18.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标题占位符 1"/>
          <p:cNvSpPr>
            <a:spLocks noGrp="1"/>
          </p:cNvSpPr>
          <p:nvPr>
            <p:ph type="title"/>
            <p:custDataLst>
              <p:tags r:id="rId20"/>
            </p:custDataLst>
          </p:nvPr>
        </p:nvSpPr>
        <p:spPr>
          <a:xfrm>
            <a:off x="502412" y="1189673"/>
            <a:ext cx="8139178" cy="331473"/>
          </a:xfrm>
          <a:prstGeom prst="rect">
            <a:avLst/>
          </a:prstGeom>
        </p:spPr>
        <p:txBody>
          <a:bodyPr vert="horz" lIns="90000" tIns="46800" rIns="90000" bIns="46800" rtlCol="0" anchor="t" anchorCtr="0">
            <a:normAutofit/>
          </a:bodyPr>
          <a:lstStyle/>
          <a:p>
            <a:r>
              <a:rPr lang="zh-CN" altLang="en-US" dirty="0"/>
              <a:t>单击此处编辑母版标题样式</a:t>
            </a:r>
            <a:endParaRPr lang="zh-CN" altLang="en-US" dirty="0"/>
          </a:p>
        </p:txBody>
      </p:sp>
      <p:sp>
        <p:nvSpPr>
          <p:cNvPr id="3" name="文本占位符 2"/>
          <p:cNvSpPr>
            <a:spLocks noGrp="1"/>
          </p:cNvSpPr>
          <p:nvPr>
            <p:ph type="body" idx="1"/>
            <p:custDataLst>
              <p:tags r:id="rId21"/>
            </p:custDataLst>
          </p:nvPr>
        </p:nvSpPr>
        <p:spPr>
          <a:xfrm>
            <a:off x="502412" y="1571631"/>
            <a:ext cx="8139178" cy="4041680"/>
          </a:xfrm>
          <a:prstGeom prst="rect">
            <a:avLst/>
          </a:prstGeom>
        </p:spPr>
        <p:txBody>
          <a:bodyPr vert="horz" lIns="90000" tIns="46800" rIns="90000" bIns="46800" rtlCol="0">
            <a:normAutofit/>
          </a:bodyPr>
          <a:lstStyle/>
          <a:p>
            <a:pPr lvl="0"/>
            <a:r>
              <a:rPr lang="zh-CN" altLang="en-US" dirty="0"/>
              <a:t>单击此处编辑母版文本样式</a:t>
            </a:r>
            <a:endParaRPr lang="zh-CN" altLang="en-US" dirty="0"/>
          </a:p>
          <a:p>
            <a:pPr lvl="1"/>
            <a:r>
              <a:rPr lang="zh-CN" altLang="en-US" dirty="0"/>
              <a:t>第二级</a:t>
            </a:r>
            <a:endParaRPr lang="zh-CN" altLang="en-US" dirty="0"/>
          </a:p>
          <a:p>
            <a:pPr lvl="2"/>
            <a:r>
              <a:rPr lang="zh-CN" altLang="en-US" dirty="0"/>
              <a:t>第三级</a:t>
            </a:r>
            <a:endParaRPr lang="zh-CN" altLang="en-US" dirty="0"/>
          </a:p>
          <a:p>
            <a:pPr lvl="3"/>
            <a:r>
              <a:rPr lang="zh-CN" altLang="en-US" dirty="0"/>
              <a:t>第四级</a:t>
            </a:r>
            <a:endParaRPr lang="zh-CN" altLang="en-US" dirty="0"/>
          </a:p>
          <a:p>
            <a:pPr lvl="4"/>
            <a:r>
              <a:rPr lang="zh-CN" altLang="en-US" dirty="0"/>
              <a:t>第五级</a:t>
            </a:r>
            <a:endParaRPr lang="zh-CN" altLang="en-US" dirty="0"/>
          </a:p>
        </p:txBody>
      </p:sp>
      <p:sp>
        <p:nvSpPr>
          <p:cNvPr id="4" name="日期占位符 3"/>
          <p:cNvSpPr>
            <a:spLocks noGrp="1"/>
          </p:cNvSpPr>
          <p:nvPr>
            <p:ph type="dt" sz="half" idx="2"/>
            <p:custDataLst>
              <p:tags r:id="rId22"/>
            </p:custDataLst>
          </p:nvPr>
        </p:nvSpPr>
        <p:spPr>
          <a:xfrm>
            <a:off x="659807" y="5619625"/>
            <a:ext cx="2025000" cy="237600"/>
          </a:xfrm>
          <a:prstGeom prst="rect">
            <a:avLst/>
          </a:prstGeom>
        </p:spPr>
        <p:txBody>
          <a:bodyPr vert="horz" lIns="90000" tIns="46800" rIns="90000" bIns="46800" rtlCol="0" anchor="ctr">
            <a:normAutofit/>
          </a:bodyPr>
          <a:lstStyle>
            <a:lvl1pPr algn="l">
              <a:defRPr sz="900" baseline="0">
                <a:solidFill>
                  <a:schemeClr val="bg1">
                    <a:lumMod val="50000"/>
                  </a:schemeClr>
                </a:solidFill>
                <a:latin typeface="Arial" panose="020B0604020202020204" pitchFamily="34" charset="0"/>
                <a:ea typeface="微软雅黑" panose="020B0503020204020204" charset="-122"/>
              </a:defRPr>
            </a:lvl1pPr>
          </a:lstStyle>
          <a:p>
            <a:fld id="{760FBDFE-C587-4B4C-A407-44438C67B59E}" type="datetimeFigureOut">
              <a:rPr lang="zh-CN" altLang="en-US" smtClean="0"/>
            </a:fld>
            <a:endParaRPr lang="zh-CN" altLang="en-US"/>
          </a:p>
        </p:txBody>
      </p:sp>
      <p:sp>
        <p:nvSpPr>
          <p:cNvPr id="5" name="页脚占位符 4"/>
          <p:cNvSpPr>
            <a:spLocks noGrp="1"/>
          </p:cNvSpPr>
          <p:nvPr>
            <p:ph type="ftr" sz="quarter" idx="3"/>
            <p:custDataLst>
              <p:tags r:id="rId23"/>
            </p:custDataLst>
          </p:nvPr>
        </p:nvSpPr>
        <p:spPr>
          <a:xfrm>
            <a:off x="3087000" y="5619625"/>
            <a:ext cx="2970000" cy="237600"/>
          </a:xfrm>
          <a:prstGeom prst="rect">
            <a:avLst/>
          </a:prstGeom>
        </p:spPr>
        <p:txBody>
          <a:bodyPr vert="horz" lIns="90000" tIns="46800" rIns="90000" bIns="46800" rtlCol="0" anchor="ctr">
            <a:normAutofit/>
          </a:bodyPr>
          <a:lstStyle>
            <a:lvl1pPr algn="ctr">
              <a:defRPr sz="900" baseline="0">
                <a:solidFill>
                  <a:schemeClr val="bg1">
                    <a:lumMod val="50000"/>
                  </a:schemeClr>
                </a:solidFill>
                <a:latin typeface="Arial" panose="020B0604020202020204" pitchFamily="34" charset="0"/>
                <a:ea typeface="微软雅黑" panose="020B0503020204020204" charset="-122"/>
              </a:defRPr>
            </a:lvl1pPr>
          </a:lstStyle>
          <a:p>
            <a:endParaRPr lang="zh-CN" altLang="en-US" dirty="0"/>
          </a:p>
        </p:txBody>
      </p:sp>
      <p:sp>
        <p:nvSpPr>
          <p:cNvPr id="6" name="灯片编号占位符 5"/>
          <p:cNvSpPr>
            <a:spLocks noGrp="1"/>
          </p:cNvSpPr>
          <p:nvPr>
            <p:ph type="sldNum" sz="quarter" idx="4"/>
            <p:custDataLst>
              <p:tags r:id="rId24"/>
            </p:custDataLst>
          </p:nvPr>
        </p:nvSpPr>
        <p:spPr>
          <a:xfrm>
            <a:off x="6457950" y="5619625"/>
            <a:ext cx="2025000" cy="237600"/>
          </a:xfrm>
          <a:prstGeom prst="rect">
            <a:avLst/>
          </a:prstGeom>
        </p:spPr>
        <p:txBody>
          <a:bodyPr vert="horz" lIns="90000" tIns="46800" rIns="90000" bIns="46800" rtlCol="0" anchor="ctr">
            <a:noAutofit/>
          </a:bodyPr>
          <a:lstStyle>
            <a:lvl1pPr algn="r">
              <a:defRPr sz="1400" baseline="0">
                <a:solidFill>
                  <a:schemeClr val="bg1">
                    <a:lumMod val="50000"/>
                  </a:schemeClr>
                </a:solidFill>
                <a:latin typeface="Arial" panose="020B0604020202020204" pitchFamily="34" charset="0"/>
                <a:ea typeface="微软雅黑" panose="020B0503020204020204" charset="-122"/>
              </a:defRPr>
            </a:lvl1pPr>
          </a:lstStyle>
          <a:p>
            <a:r>
              <a:rPr lang="zh-CN" altLang="en-US" smtClean="0"/>
              <a:t>第</a:t>
            </a:r>
            <a:fld id="{49AE70B2-8BF9-45C0-BB95-33D1B9D3A854}" type="slidenum">
              <a:rPr lang="zh-CN" altLang="en-US" smtClean="0"/>
            </a:fld>
            <a:r>
              <a:rPr lang="zh-CN" altLang="en-US" smtClean="0"/>
              <a:t>页</a:t>
            </a:r>
            <a:endParaRPr lang="zh-CN" altLang="en-US" dirty="0" smtClean="0"/>
          </a:p>
        </p:txBody>
      </p:sp>
      <p:sp>
        <p:nvSpPr>
          <p:cNvPr id="7" name="KSO_TEMPLATE" hidden="1"/>
          <p:cNvSpPr/>
          <p:nvPr>
            <p:custDataLst>
              <p:tags r:id="rId25"/>
            </p:custDataLst>
          </p:nvPr>
        </p:nvSpPr>
        <p:spPr>
          <a:xfrm>
            <a:off x="0" y="857250"/>
            <a:ext cx="0" cy="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685800" rtl="0" eaLnBrk="1" fontAlgn="auto" latinLnBrk="0" hangingPunct="1">
        <a:lnSpc>
          <a:spcPct val="100000"/>
        </a:lnSpc>
        <a:spcBef>
          <a:spcPct val="0"/>
        </a:spcBef>
        <a:buNone/>
        <a:defRPr sz="1800" b="1" u="none" strike="noStrike" kern="1200" cap="none" spc="200" normalizeH="0" baseline="0">
          <a:solidFill>
            <a:schemeClr val="tx1">
              <a:lumMod val="85000"/>
              <a:lumOff val="15000"/>
            </a:schemeClr>
          </a:solidFill>
          <a:uFillTx/>
          <a:latin typeface="Arial" panose="020B0604020202020204" pitchFamily="34" charset="0"/>
          <a:ea typeface="微软雅黑" panose="020B0503020204020204" charset="-122"/>
          <a:cs typeface="+mj-cs"/>
        </a:defRPr>
      </a:lvl1pPr>
    </p:titleStyle>
    <p:bodyStyle>
      <a:lvl1pPr marL="1714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1pPr>
      <a:lvl2pPr marL="514350" indent="-171450" algn="l" defTabSz="685800" rtl="0" eaLnBrk="1" fontAlgn="auto" latinLnBrk="0" hangingPunct="1">
        <a:lnSpc>
          <a:spcPct val="12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2pPr>
      <a:lvl3pPr marL="8572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3pPr>
      <a:lvl4pPr marL="12001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4pPr>
      <a:lvl5pPr marL="1543050" indent="-171450" algn="l" defTabSz="685800" rtl="0" eaLnBrk="1" fontAlgn="auto" latinLnBrk="0" hangingPunct="1">
        <a:lnSpc>
          <a:spcPct val="120000"/>
        </a:lnSpc>
        <a:spcBef>
          <a:spcPts val="0"/>
        </a:spcBef>
        <a:spcAft>
          <a:spcPts val="1000"/>
        </a:spcAft>
        <a:buFont typeface="Arial" panose="020B0604020202020204" pitchFamily="34" charset="0"/>
        <a:buChar char="•"/>
        <a:defRPr sz="1200" u="none" strike="noStrike" kern="1200" cap="none" spc="150" normalizeH="0" baseline="0">
          <a:solidFill>
            <a:schemeClr val="tx1">
              <a:lumMod val="85000"/>
              <a:lumOff val="15000"/>
            </a:schemeClr>
          </a:solidFill>
          <a:uFillTx/>
          <a:latin typeface="Arial" panose="020B0604020202020204" pitchFamily="34" charset="0"/>
          <a:ea typeface="微软雅黑" panose="020B0503020204020204"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5" Type="http://schemas.openxmlformats.org/officeDocument/2006/relationships/notesSlide" Target="../notesSlides/notesSlide1.xml"/><Relationship Id="rId4" Type="http://schemas.openxmlformats.org/officeDocument/2006/relationships/slideLayout" Target="../slideLayouts/slideLayout1.xml"/><Relationship Id="rId3" Type="http://schemas.openxmlformats.org/officeDocument/2006/relationships/tags" Target="../tags/tag191.xml"/><Relationship Id="rId2" Type="http://schemas.openxmlformats.org/officeDocument/2006/relationships/tags" Target="../tags/tag190.xml"/><Relationship Id="rId1" Type="http://schemas.openxmlformats.org/officeDocument/2006/relationships/tags" Target="../tags/tag189.xml"/></Relationships>
</file>

<file path=ppt/slides/_rels/slide10.xml.rels><?xml version="1.0" encoding="UTF-8" standalone="yes"?>
<Relationships xmlns="http://schemas.openxmlformats.org/package/2006/relationships"><Relationship Id="rId8" Type="http://schemas.openxmlformats.org/officeDocument/2006/relationships/notesSlide" Target="../notesSlides/notesSlide10.xml"/><Relationship Id="rId7" Type="http://schemas.openxmlformats.org/officeDocument/2006/relationships/slideLayout" Target="../slideLayouts/slideLayout7.xml"/><Relationship Id="rId6" Type="http://schemas.openxmlformats.org/officeDocument/2006/relationships/tags" Target="../tags/tag304.xml"/><Relationship Id="rId5" Type="http://schemas.openxmlformats.org/officeDocument/2006/relationships/tags" Target="../tags/tag303.xml"/><Relationship Id="rId4" Type="http://schemas.openxmlformats.org/officeDocument/2006/relationships/image" Target="../media/image4.jpeg"/><Relationship Id="rId3" Type="http://schemas.openxmlformats.org/officeDocument/2006/relationships/tags" Target="../tags/tag302.xml"/><Relationship Id="rId2" Type="http://schemas.openxmlformats.org/officeDocument/2006/relationships/image" Target="../media/image5.jpeg"/><Relationship Id="rId1" Type="http://schemas.openxmlformats.org/officeDocument/2006/relationships/tags" Target="../tags/tag301.xml"/></Relationships>
</file>

<file path=ppt/slides/_rels/slide11.xml.rels><?xml version="1.0" encoding="UTF-8" standalone="yes"?>
<Relationships xmlns="http://schemas.openxmlformats.org/package/2006/relationships"><Relationship Id="rId9" Type="http://schemas.openxmlformats.org/officeDocument/2006/relationships/tags" Target="../tags/tag307.xml"/><Relationship Id="rId8" Type="http://schemas.openxmlformats.org/officeDocument/2006/relationships/image" Target="../media/image15.wmf"/><Relationship Id="rId7" Type="http://schemas.openxmlformats.org/officeDocument/2006/relationships/oleObject" Target="../embeddings/oleObject4.bin"/><Relationship Id="rId6" Type="http://schemas.openxmlformats.org/officeDocument/2006/relationships/image" Target="../media/image14.wmf"/><Relationship Id="rId5" Type="http://schemas.openxmlformats.org/officeDocument/2006/relationships/oleObject" Target="../embeddings/oleObject3.bin"/><Relationship Id="rId4" Type="http://schemas.openxmlformats.org/officeDocument/2006/relationships/image" Target="../media/image4.jpeg"/><Relationship Id="rId3" Type="http://schemas.openxmlformats.org/officeDocument/2006/relationships/tags" Target="../tags/tag306.xml"/><Relationship Id="rId2" Type="http://schemas.openxmlformats.org/officeDocument/2006/relationships/image" Target="../media/image5.jpeg"/><Relationship Id="rId13" Type="http://schemas.openxmlformats.org/officeDocument/2006/relationships/notesSlide" Target="../notesSlides/notesSlide11.xml"/><Relationship Id="rId12" Type="http://schemas.openxmlformats.org/officeDocument/2006/relationships/vmlDrawing" Target="../drawings/vmlDrawing3.vml"/><Relationship Id="rId11" Type="http://schemas.openxmlformats.org/officeDocument/2006/relationships/slideLayout" Target="../slideLayouts/slideLayout7.xml"/><Relationship Id="rId10" Type="http://schemas.openxmlformats.org/officeDocument/2006/relationships/tags" Target="../tags/tag308.xml"/><Relationship Id="rId1" Type="http://schemas.openxmlformats.org/officeDocument/2006/relationships/tags" Target="../tags/tag305.xml"/></Relationships>
</file>

<file path=ppt/slides/_rels/slide12.xml.rels><?xml version="1.0" encoding="UTF-8" standalone="yes"?>
<Relationships xmlns="http://schemas.openxmlformats.org/package/2006/relationships"><Relationship Id="rId9" Type="http://schemas.openxmlformats.org/officeDocument/2006/relationships/notesSlide" Target="../notesSlides/notesSlide12.xml"/><Relationship Id="rId8" Type="http://schemas.openxmlformats.org/officeDocument/2006/relationships/slideLayout" Target="../slideLayouts/slideLayout7.xml"/><Relationship Id="rId7" Type="http://schemas.openxmlformats.org/officeDocument/2006/relationships/tags" Target="../tags/tag312.xml"/><Relationship Id="rId6" Type="http://schemas.openxmlformats.org/officeDocument/2006/relationships/image" Target="../media/image16.jpeg"/><Relationship Id="rId5" Type="http://schemas.openxmlformats.org/officeDocument/2006/relationships/tags" Target="../tags/tag311.xml"/><Relationship Id="rId4" Type="http://schemas.openxmlformats.org/officeDocument/2006/relationships/image" Target="../media/image4.jpeg"/><Relationship Id="rId3" Type="http://schemas.openxmlformats.org/officeDocument/2006/relationships/tags" Target="../tags/tag310.xml"/><Relationship Id="rId2" Type="http://schemas.openxmlformats.org/officeDocument/2006/relationships/image" Target="../media/image5.jpeg"/><Relationship Id="rId1" Type="http://schemas.openxmlformats.org/officeDocument/2006/relationships/tags" Target="../tags/tag309.xml"/></Relationships>
</file>

<file path=ppt/slides/_rels/slide13.xml.rels><?xml version="1.0" encoding="UTF-8" standalone="yes"?>
<Relationships xmlns="http://schemas.openxmlformats.org/package/2006/relationships"><Relationship Id="rId8" Type="http://schemas.openxmlformats.org/officeDocument/2006/relationships/notesSlide" Target="../notesSlides/notesSlide13.xml"/><Relationship Id="rId7" Type="http://schemas.openxmlformats.org/officeDocument/2006/relationships/slideLayout" Target="../slideLayouts/slideLayout7.xml"/><Relationship Id="rId6" Type="http://schemas.openxmlformats.org/officeDocument/2006/relationships/tags" Target="../tags/tag315.xml"/><Relationship Id="rId5" Type="http://schemas.openxmlformats.org/officeDocument/2006/relationships/image" Target="../media/image17.png"/><Relationship Id="rId4" Type="http://schemas.openxmlformats.org/officeDocument/2006/relationships/image" Target="../media/image4.jpeg"/><Relationship Id="rId3" Type="http://schemas.openxmlformats.org/officeDocument/2006/relationships/tags" Target="../tags/tag314.xml"/><Relationship Id="rId2" Type="http://schemas.openxmlformats.org/officeDocument/2006/relationships/image" Target="../media/image5.jpeg"/><Relationship Id="rId1" Type="http://schemas.openxmlformats.org/officeDocument/2006/relationships/tags" Target="../tags/tag313.xml"/></Relationships>
</file>

<file path=ppt/slides/_rels/slide14.xml.rels><?xml version="1.0" encoding="UTF-8" standalone="yes"?>
<Relationships xmlns="http://schemas.openxmlformats.org/package/2006/relationships"><Relationship Id="rId9" Type="http://schemas.openxmlformats.org/officeDocument/2006/relationships/tags" Target="../tags/tag318.xml"/><Relationship Id="rId8" Type="http://schemas.openxmlformats.org/officeDocument/2006/relationships/image" Target="../media/image15.wmf"/><Relationship Id="rId7" Type="http://schemas.openxmlformats.org/officeDocument/2006/relationships/oleObject" Target="../embeddings/oleObject6.bin"/><Relationship Id="rId6" Type="http://schemas.openxmlformats.org/officeDocument/2006/relationships/image" Target="../media/image14.wmf"/><Relationship Id="rId5" Type="http://schemas.openxmlformats.org/officeDocument/2006/relationships/oleObject" Target="../embeddings/oleObject5.bin"/><Relationship Id="rId4" Type="http://schemas.openxmlformats.org/officeDocument/2006/relationships/image" Target="../media/image4.jpeg"/><Relationship Id="rId3" Type="http://schemas.openxmlformats.org/officeDocument/2006/relationships/tags" Target="../tags/tag317.xml"/><Relationship Id="rId2" Type="http://schemas.openxmlformats.org/officeDocument/2006/relationships/image" Target="../media/image5.jpeg"/><Relationship Id="rId12" Type="http://schemas.openxmlformats.org/officeDocument/2006/relationships/notesSlide" Target="../notesSlides/notesSlide14.xml"/><Relationship Id="rId11" Type="http://schemas.openxmlformats.org/officeDocument/2006/relationships/vmlDrawing" Target="../drawings/vmlDrawing4.vml"/><Relationship Id="rId10" Type="http://schemas.openxmlformats.org/officeDocument/2006/relationships/slideLayout" Target="../slideLayouts/slideLayout7.xml"/><Relationship Id="rId1" Type="http://schemas.openxmlformats.org/officeDocument/2006/relationships/tags" Target="../tags/tag316.xml"/></Relationships>
</file>

<file path=ppt/slides/_rels/slide15.xml.rels><?xml version="1.0" encoding="UTF-8" standalone="yes"?>
<Relationships xmlns="http://schemas.openxmlformats.org/package/2006/relationships"><Relationship Id="rId9" Type="http://schemas.openxmlformats.org/officeDocument/2006/relationships/tags" Target="../tags/tag321.xml"/><Relationship Id="rId8" Type="http://schemas.openxmlformats.org/officeDocument/2006/relationships/image" Target="../media/image15.wmf"/><Relationship Id="rId7" Type="http://schemas.openxmlformats.org/officeDocument/2006/relationships/oleObject" Target="../embeddings/oleObject8.bin"/><Relationship Id="rId6" Type="http://schemas.openxmlformats.org/officeDocument/2006/relationships/image" Target="../media/image14.wmf"/><Relationship Id="rId5" Type="http://schemas.openxmlformats.org/officeDocument/2006/relationships/oleObject" Target="../embeddings/oleObject7.bin"/><Relationship Id="rId4" Type="http://schemas.openxmlformats.org/officeDocument/2006/relationships/image" Target="../media/image4.jpeg"/><Relationship Id="rId3" Type="http://schemas.openxmlformats.org/officeDocument/2006/relationships/tags" Target="../tags/tag320.xml"/><Relationship Id="rId2" Type="http://schemas.openxmlformats.org/officeDocument/2006/relationships/image" Target="../media/image5.jpeg"/><Relationship Id="rId13" Type="http://schemas.openxmlformats.org/officeDocument/2006/relationships/notesSlide" Target="../notesSlides/notesSlide15.xml"/><Relationship Id="rId12" Type="http://schemas.openxmlformats.org/officeDocument/2006/relationships/vmlDrawing" Target="../drawings/vmlDrawing5.vml"/><Relationship Id="rId11" Type="http://schemas.openxmlformats.org/officeDocument/2006/relationships/slideLayout" Target="../slideLayouts/slideLayout7.xml"/><Relationship Id="rId10" Type="http://schemas.openxmlformats.org/officeDocument/2006/relationships/tags" Target="../tags/tag322.xml"/><Relationship Id="rId1" Type="http://schemas.openxmlformats.org/officeDocument/2006/relationships/tags" Target="../tags/tag319.xml"/></Relationships>
</file>

<file path=ppt/slides/_rels/slide16.xml.rels><?xml version="1.0" encoding="UTF-8" standalone="yes"?>
<Relationships xmlns="http://schemas.openxmlformats.org/package/2006/relationships"><Relationship Id="rId9" Type="http://schemas.openxmlformats.org/officeDocument/2006/relationships/tags" Target="../tags/tag327.xml"/><Relationship Id="rId8" Type="http://schemas.openxmlformats.org/officeDocument/2006/relationships/tags" Target="../tags/tag326.xml"/><Relationship Id="rId7" Type="http://schemas.openxmlformats.org/officeDocument/2006/relationships/tags" Target="../tags/tag325.xml"/><Relationship Id="rId6" Type="http://schemas.openxmlformats.org/officeDocument/2006/relationships/image" Target="../media/image18.wmf"/><Relationship Id="rId5" Type="http://schemas.openxmlformats.org/officeDocument/2006/relationships/oleObject" Target="../embeddings/oleObject9.bin"/><Relationship Id="rId4" Type="http://schemas.openxmlformats.org/officeDocument/2006/relationships/image" Target="../media/image4.jpeg"/><Relationship Id="rId3" Type="http://schemas.openxmlformats.org/officeDocument/2006/relationships/tags" Target="../tags/tag324.xml"/><Relationship Id="rId2" Type="http://schemas.openxmlformats.org/officeDocument/2006/relationships/image" Target="../media/image5.jpeg"/><Relationship Id="rId12" Type="http://schemas.openxmlformats.org/officeDocument/2006/relationships/notesSlide" Target="../notesSlides/notesSlide16.xml"/><Relationship Id="rId11" Type="http://schemas.openxmlformats.org/officeDocument/2006/relationships/vmlDrawing" Target="../drawings/vmlDrawing6.vml"/><Relationship Id="rId10" Type="http://schemas.openxmlformats.org/officeDocument/2006/relationships/slideLayout" Target="../slideLayouts/slideLayout7.xml"/><Relationship Id="rId1" Type="http://schemas.openxmlformats.org/officeDocument/2006/relationships/tags" Target="../tags/tag323.xml"/></Relationships>
</file>

<file path=ppt/slides/_rels/slide17.xml.rels><?xml version="1.0" encoding="UTF-8" standalone="yes"?>
<Relationships xmlns="http://schemas.openxmlformats.org/package/2006/relationships"><Relationship Id="rId9" Type="http://schemas.openxmlformats.org/officeDocument/2006/relationships/tags" Target="../tags/tag334.xml"/><Relationship Id="rId8" Type="http://schemas.openxmlformats.org/officeDocument/2006/relationships/tags" Target="../tags/tag333.xml"/><Relationship Id="rId7" Type="http://schemas.openxmlformats.org/officeDocument/2006/relationships/tags" Target="../tags/tag332.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image" Target="../media/image4.jpeg"/><Relationship Id="rId3" Type="http://schemas.openxmlformats.org/officeDocument/2006/relationships/tags" Target="../tags/tag329.xml"/><Relationship Id="rId2" Type="http://schemas.openxmlformats.org/officeDocument/2006/relationships/image" Target="../media/image5.jpeg"/><Relationship Id="rId12" Type="http://schemas.openxmlformats.org/officeDocument/2006/relationships/notesSlide" Target="../notesSlides/notesSlide17.xml"/><Relationship Id="rId11" Type="http://schemas.openxmlformats.org/officeDocument/2006/relationships/slideLayout" Target="../slideLayouts/slideLayout7.xml"/><Relationship Id="rId10" Type="http://schemas.openxmlformats.org/officeDocument/2006/relationships/tags" Target="../tags/tag335.xml"/><Relationship Id="rId1" Type="http://schemas.openxmlformats.org/officeDocument/2006/relationships/tags" Target="../tags/tag328.xml"/></Relationships>
</file>

<file path=ppt/slides/_rels/slide18.xml.rels><?xml version="1.0" encoding="UTF-8" standalone="yes"?>
<Relationships xmlns="http://schemas.openxmlformats.org/package/2006/relationships"><Relationship Id="rId9" Type="http://schemas.openxmlformats.org/officeDocument/2006/relationships/notesSlide" Target="../notesSlides/notesSlide18.xml"/><Relationship Id="rId8" Type="http://schemas.openxmlformats.org/officeDocument/2006/relationships/slideLayout" Target="../slideLayouts/slideLayout7.xml"/><Relationship Id="rId7" Type="http://schemas.openxmlformats.org/officeDocument/2006/relationships/tags" Target="../tags/tag340.xml"/><Relationship Id="rId6" Type="http://schemas.openxmlformats.org/officeDocument/2006/relationships/tags" Target="../tags/tag339.xml"/><Relationship Id="rId5" Type="http://schemas.openxmlformats.org/officeDocument/2006/relationships/tags" Target="../tags/tag338.xml"/><Relationship Id="rId4" Type="http://schemas.openxmlformats.org/officeDocument/2006/relationships/image" Target="../media/image4.jpeg"/><Relationship Id="rId3" Type="http://schemas.openxmlformats.org/officeDocument/2006/relationships/tags" Target="../tags/tag337.xml"/><Relationship Id="rId2" Type="http://schemas.openxmlformats.org/officeDocument/2006/relationships/image" Target="../media/image5.jpeg"/><Relationship Id="rId1" Type="http://schemas.openxmlformats.org/officeDocument/2006/relationships/tags" Target="../tags/tag336.xml"/></Relationships>
</file>

<file path=ppt/slides/_rels/slide19.xml.rels><?xml version="1.0" encoding="UTF-8" standalone="yes"?>
<Relationships xmlns="http://schemas.openxmlformats.org/package/2006/relationships"><Relationship Id="rId9" Type="http://schemas.openxmlformats.org/officeDocument/2006/relationships/tags" Target="../tags/tag347.xml"/><Relationship Id="rId8" Type="http://schemas.openxmlformats.org/officeDocument/2006/relationships/tags" Target="../tags/tag346.xml"/><Relationship Id="rId7" Type="http://schemas.openxmlformats.org/officeDocument/2006/relationships/tags" Target="../tags/tag345.xml"/><Relationship Id="rId6" Type="http://schemas.openxmlformats.org/officeDocument/2006/relationships/tags" Target="../tags/tag344.xml"/><Relationship Id="rId5" Type="http://schemas.openxmlformats.org/officeDocument/2006/relationships/tags" Target="../tags/tag343.xml"/><Relationship Id="rId4" Type="http://schemas.openxmlformats.org/officeDocument/2006/relationships/image" Target="../media/image4.jpeg"/><Relationship Id="rId3" Type="http://schemas.openxmlformats.org/officeDocument/2006/relationships/tags" Target="../tags/tag342.xml"/><Relationship Id="rId2" Type="http://schemas.openxmlformats.org/officeDocument/2006/relationships/image" Target="../media/image5.jpeg"/><Relationship Id="rId19" Type="http://schemas.openxmlformats.org/officeDocument/2006/relationships/notesSlide" Target="../notesSlides/notesSlide19.xml"/><Relationship Id="rId18" Type="http://schemas.openxmlformats.org/officeDocument/2006/relationships/slideLayout" Target="../slideLayouts/slideLayout7.xml"/><Relationship Id="rId17" Type="http://schemas.openxmlformats.org/officeDocument/2006/relationships/tags" Target="../tags/tag354.xml"/><Relationship Id="rId16" Type="http://schemas.openxmlformats.org/officeDocument/2006/relationships/image" Target="../media/image19.png"/><Relationship Id="rId15" Type="http://schemas.openxmlformats.org/officeDocument/2006/relationships/tags" Target="../tags/tag353.xml"/><Relationship Id="rId14" Type="http://schemas.openxmlformats.org/officeDocument/2006/relationships/tags" Target="../tags/tag352.xml"/><Relationship Id="rId13" Type="http://schemas.openxmlformats.org/officeDocument/2006/relationships/tags" Target="../tags/tag351.xml"/><Relationship Id="rId12" Type="http://schemas.openxmlformats.org/officeDocument/2006/relationships/tags" Target="../tags/tag350.xml"/><Relationship Id="rId11" Type="http://schemas.openxmlformats.org/officeDocument/2006/relationships/tags" Target="../tags/tag349.xml"/><Relationship Id="rId10" Type="http://schemas.openxmlformats.org/officeDocument/2006/relationships/tags" Target="../tags/tag348.xml"/><Relationship Id="rId1" Type="http://schemas.openxmlformats.org/officeDocument/2006/relationships/tags" Target="../tags/tag341.xml"/></Relationships>
</file>

<file path=ppt/slides/_rels/slide2.xml.rels><?xml version="1.0" encoding="UTF-8" standalone="yes"?>
<Relationships xmlns="http://schemas.openxmlformats.org/package/2006/relationships"><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tags" Target="../tags/tag194.xml"/><Relationship Id="rId4" Type="http://schemas.openxmlformats.org/officeDocument/2006/relationships/image" Target="../media/image4.jpeg"/><Relationship Id="rId3" Type="http://schemas.openxmlformats.org/officeDocument/2006/relationships/tags" Target="../tags/tag193.xml"/><Relationship Id="rId2" Type="http://schemas.openxmlformats.org/officeDocument/2006/relationships/image" Target="../media/image5.jpeg"/><Relationship Id="rId1" Type="http://schemas.openxmlformats.org/officeDocument/2006/relationships/tags" Target="../tags/tag192.xml"/></Relationships>
</file>

<file path=ppt/slides/_rels/slide20.xml.rels><?xml version="1.0" encoding="UTF-8" standalone="yes"?>
<Relationships xmlns="http://schemas.openxmlformats.org/package/2006/relationships"><Relationship Id="rId8" Type="http://schemas.openxmlformats.org/officeDocument/2006/relationships/notesSlide" Target="../notesSlides/notesSlide20.xml"/><Relationship Id="rId7" Type="http://schemas.openxmlformats.org/officeDocument/2006/relationships/slideLayout" Target="../slideLayouts/slideLayout7.xml"/><Relationship Id="rId6" Type="http://schemas.openxmlformats.org/officeDocument/2006/relationships/tags" Target="../tags/tag358.xml"/><Relationship Id="rId5" Type="http://schemas.openxmlformats.org/officeDocument/2006/relationships/tags" Target="../tags/tag357.xml"/><Relationship Id="rId4" Type="http://schemas.openxmlformats.org/officeDocument/2006/relationships/image" Target="../media/image4.jpeg"/><Relationship Id="rId3" Type="http://schemas.openxmlformats.org/officeDocument/2006/relationships/tags" Target="../tags/tag356.xml"/><Relationship Id="rId2" Type="http://schemas.openxmlformats.org/officeDocument/2006/relationships/image" Target="../media/image5.jpeg"/><Relationship Id="rId1" Type="http://schemas.openxmlformats.org/officeDocument/2006/relationships/tags" Target="../tags/tag355.xml"/></Relationships>
</file>

<file path=ppt/slides/_rels/slide21.xml.rels><?xml version="1.0" encoding="UTF-8" standalone="yes"?>
<Relationships xmlns="http://schemas.openxmlformats.org/package/2006/relationships"><Relationship Id="rId9" Type="http://schemas.openxmlformats.org/officeDocument/2006/relationships/notesSlide" Target="../notesSlides/notesSlide21.xml"/><Relationship Id="rId8" Type="http://schemas.openxmlformats.org/officeDocument/2006/relationships/slideLayout" Target="../slideLayouts/slideLayout7.xml"/><Relationship Id="rId7" Type="http://schemas.openxmlformats.org/officeDocument/2006/relationships/tags" Target="../tags/tag363.xml"/><Relationship Id="rId6" Type="http://schemas.openxmlformats.org/officeDocument/2006/relationships/tags" Target="../tags/tag362.xml"/><Relationship Id="rId5" Type="http://schemas.openxmlformats.org/officeDocument/2006/relationships/tags" Target="../tags/tag361.xml"/><Relationship Id="rId4" Type="http://schemas.openxmlformats.org/officeDocument/2006/relationships/image" Target="../media/image4.jpeg"/><Relationship Id="rId3" Type="http://schemas.openxmlformats.org/officeDocument/2006/relationships/tags" Target="../tags/tag360.xml"/><Relationship Id="rId2" Type="http://schemas.openxmlformats.org/officeDocument/2006/relationships/image" Target="../media/image5.jpeg"/><Relationship Id="rId1" Type="http://schemas.openxmlformats.org/officeDocument/2006/relationships/tags" Target="../tags/tag359.xml"/></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22.xml"/><Relationship Id="rId7" Type="http://schemas.openxmlformats.org/officeDocument/2006/relationships/slideLayout" Target="../slideLayouts/slideLayout7.xml"/><Relationship Id="rId6" Type="http://schemas.openxmlformats.org/officeDocument/2006/relationships/tags" Target="../tags/tag366.xml"/><Relationship Id="rId5" Type="http://schemas.openxmlformats.org/officeDocument/2006/relationships/image" Target="../media/image20.emf"/><Relationship Id="rId4" Type="http://schemas.openxmlformats.org/officeDocument/2006/relationships/image" Target="../media/image4.jpeg"/><Relationship Id="rId3" Type="http://schemas.openxmlformats.org/officeDocument/2006/relationships/tags" Target="../tags/tag365.xml"/><Relationship Id="rId2" Type="http://schemas.openxmlformats.org/officeDocument/2006/relationships/image" Target="../media/image5.jpeg"/><Relationship Id="rId1" Type="http://schemas.openxmlformats.org/officeDocument/2006/relationships/tags" Target="../tags/tag364.xml"/></Relationships>
</file>

<file path=ppt/slides/_rels/slide23.xml.rels><?xml version="1.0" encoding="UTF-8" standalone="yes"?>
<Relationships xmlns="http://schemas.openxmlformats.org/package/2006/relationships"><Relationship Id="rId9" Type="http://schemas.openxmlformats.org/officeDocument/2006/relationships/tags" Target="../tags/tag369.xml"/><Relationship Id="rId8" Type="http://schemas.openxmlformats.org/officeDocument/2006/relationships/image" Target="../media/image24.png"/><Relationship Id="rId7" Type="http://schemas.openxmlformats.org/officeDocument/2006/relationships/image" Target="../media/image23.png"/><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4.jpeg"/><Relationship Id="rId3" Type="http://schemas.openxmlformats.org/officeDocument/2006/relationships/tags" Target="../tags/tag368.xml"/><Relationship Id="rId2" Type="http://schemas.openxmlformats.org/officeDocument/2006/relationships/image" Target="../media/image5.jpeg"/><Relationship Id="rId16" Type="http://schemas.openxmlformats.org/officeDocument/2006/relationships/notesSlide" Target="../notesSlides/notesSlide23.xml"/><Relationship Id="rId15" Type="http://schemas.openxmlformats.org/officeDocument/2006/relationships/slideLayout" Target="../slideLayouts/slideLayout7.xml"/><Relationship Id="rId14" Type="http://schemas.openxmlformats.org/officeDocument/2006/relationships/tags" Target="../tags/tag371.xml"/><Relationship Id="rId13" Type="http://schemas.openxmlformats.org/officeDocument/2006/relationships/image" Target="../media/image27.png"/><Relationship Id="rId12" Type="http://schemas.openxmlformats.org/officeDocument/2006/relationships/image" Target="../media/image26.png"/><Relationship Id="rId11" Type="http://schemas.openxmlformats.org/officeDocument/2006/relationships/image" Target="../media/image25.jpeg"/><Relationship Id="rId10" Type="http://schemas.openxmlformats.org/officeDocument/2006/relationships/tags" Target="../tags/tag370.xml"/><Relationship Id="rId1" Type="http://schemas.openxmlformats.org/officeDocument/2006/relationships/tags" Target="../tags/tag367.xml"/></Relationships>
</file>

<file path=ppt/slides/_rels/slide24.xml.rels><?xml version="1.0" encoding="UTF-8" standalone="yes"?>
<Relationships xmlns="http://schemas.openxmlformats.org/package/2006/relationships"><Relationship Id="rId9" Type="http://schemas.openxmlformats.org/officeDocument/2006/relationships/tags" Target="../tags/tag376.xml"/><Relationship Id="rId8" Type="http://schemas.openxmlformats.org/officeDocument/2006/relationships/tags" Target="../tags/tag375.xml"/><Relationship Id="rId7" Type="http://schemas.openxmlformats.org/officeDocument/2006/relationships/tags" Target="../tags/tag374.xml"/><Relationship Id="rId6" Type="http://schemas.openxmlformats.org/officeDocument/2006/relationships/image" Target="../media/image29.jpeg"/><Relationship Id="rId5" Type="http://schemas.openxmlformats.org/officeDocument/2006/relationships/image" Target="../media/image28.jpeg"/><Relationship Id="rId4" Type="http://schemas.openxmlformats.org/officeDocument/2006/relationships/image" Target="../media/image4.jpeg"/><Relationship Id="rId3" Type="http://schemas.openxmlformats.org/officeDocument/2006/relationships/tags" Target="../tags/tag373.xml"/><Relationship Id="rId2" Type="http://schemas.openxmlformats.org/officeDocument/2006/relationships/image" Target="../media/image5.jpeg"/><Relationship Id="rId15" Type="http://schemas.openxmlformats.org/officeDocument/2006/relationships/notesSlide" Target="../notesSlides/notesSlide24.xml"/><Relationship Id="rId14" Type="http://schemas.openxmlformats.org/officeDocument/2006/relationships/slideLayout" Target="../slideLayouts/slideLayout7.xml"/><Relationship Id="rId13" Type="http://schemas.openxmlformats.org/officeDocument/2006/relationships/tags" Target="../tags/tag379.xml"/><Relationship Id="rId12" Type="http://schemas.openxmlformats.org/officeDocument/2006/relationships/tags" Target="../tags/tag378.xml"/><Relationship Id="rId11" Type="http://schemas.openxmlformats.org/officeDocument/2006/relationships/image" Target="../media/image30.jpeg"/><Relationship Id="rId10" Type="http://schemas.openxmlformats.org/officeDocument/2006/relationships/tags" Target="../tags/tag377.xml"/><Relationship Id="rId1" Type="http://schemas.openxmlformats.org/officeDocument/2006/relationships/tags" Target="../tags/tag372.xml"/></Relationships>
</file>

<file path=ppt/slides/_rels/slide25.xml.rels><?xml version="1.0" encoding="UTF-8" standalone="yes"?>
<Relationships xmlns="http://schemas.openxmlformats.org/package/2006/relationships"><Relationship Id="rId9" Type="http://schemas.openxmlformats.org/officeDocument/2006/relationships/tags" Target="../tags/tag384.xml"/><Relationship Id="rId8" Type="http://schemas.openxmlformats.org/officeDocument/2006/relationships/tags" Target="../tags/tag383.xml"/><Relationship Id="rId7" Type="http://schemas.openxmlformats.org/officeDocument/2006/relationships/image" Target="../media/image31.emf"/><Relationship Id="rId6" Type="http://schemas.openxmlformats.org/officeDocument/2006/relationships/oleObject" Target="../embeddings/oleObject10.bin"/><Relationship Id="rId5" Type="http://schemas.openxmlformats.org/officeDocument/2006/relationships/tags" Target="../tags/tag382.xml"/><Relationship Id="rId4" Type="http://schemas.openxmlformats.org/officeDocument/2006/relationships/image" Target="../media/image4.jpeg"/><Relationship Id="rId3" Type="http://schemas.openxmlformats.org/officeDocument/2006/relationships/tags" Target="../tags/tag381.xml"/><Relationship Id="rId2" Type="http://schemas.openxmlformats.org/officeDocument/2006/relationships/image" Target="../media/image5.jpeg"/><Relationship Id="rId12" Type="http://schemas.openxmlformats.org/officeDocument/2006/relationships/notesSlide" Target="../notesSlides/notesSlide25.xml"/><Relationship Id="rId11" Type="http://schemas.openxmlformats.org/officeDocument/2006/relationships/vmlDrawing" Target="../drawings/vmlDrawing7.vml"/><Relationship Id="rId10" Type="http://schemas.openxmlformats.org/officeDocument/2006/relationships/slideLayout" Target="../slideLayouts/slideLayout7.xml"/><Relationship Id="rId1" Type="http://schemas.openxmlformats.org/officeDocument/2006/relationships/tags" Target="../tags/tag380.xml"/></Relationships>
</file>

<file path=ppt/slides/_rels/slide26.xml.rels><?xml version="1.0" encoding="UTF-8" standalone="yes"?>
<Relationships xmlns="http://schemas.openxmlformats.org/package/2006/relationships"><Relationship Id="rId9" Type="http://schemas.openxmlformats.org/officeDocument/2006/relationships/notesSlide" Target="../notesSlides/notesSlide26.xml"/><Relationship Id="rId8" Type="http://schemas.openxmlformats.org/officeDocument/2006/relationships/slideLayout" Target="../slideLayouts/slideLayout7.xml"/><Relationship Id="rId7" Type="http://schemas.openxmlformats.org/officeDocument/2006/relationships/tags" Target="../tags/tag387.xml"/><Relationship Id="rId6" Type="http://schemas.openxmlformats.org/officeDocument/2006/relationships/image" Target="../media/image33.jpeg"/><Relationship Id="rId5" Type="http://schemas.openxmlformats.org/officeDocument/2006/relationships/image" Target="../media/image32.jpeg"/><Relationship Id="rId4" Type="http://schemas.openxmlformats.org/officeDocument/2006/relationships/image" Target="../media/image4.jpeg"/><Relationship Id="rId3" Type="http://schemas.openxmlformats.org/officeDocument/2006/relationships/tags" Target="../tags/tag386.xml"/><Relationship Id="rId2" Type="http://schemas.openxmlformats.org/officeDocument/2006/relationships/image" Target="../media/image5.jpeg"/><Relationship Id="rId1" Type="http://schemas.openxmlformats.org/officeDocument/2006/relationships/tags" Target="../tags/tag385.xml"/></Relationships>
</file>

<file path=ppt/slides/_rels/slide27.xml.rels><?xml version="1.0" encoding="UTF-8" standalone="yes"?>
<Relationships xmlns="http://schemas.openxmlformats.org/package/2006/relationships"><Relationship Id="rId9" Type="http://schemas.openxmlformats.org/officeDocument/2006/relationships/tags" Target="../tags/tag393.xml"/><Relationship Id="rId8" Type="http://schemas.openxmlformats.org/officeDocument/2006/relationships/tags" Target="../tags/tag392.xml"/><Relationship Id="rId7" Type="http://schemas.openxmlformats.org/officeDocument/2006/relationships/image" Target="../media/image34.jpeg"/><Relationship Id="rId6" Type="http://schemas.openxmlformats.org/officeDocument/2006/relationships/tags" Target="../tags/tag391.xml"/><Relationship Id="rId5" Type="http://schemas.openxmlformats.org/officeDocument/2006/relationships/tags" Target="../tags/tag390.xml"/><Relationship Id="rId4" Type="http://schemas.openxmlformats.org/officeDocument/2006/relationships/image" Target="../media/image4.jpeg"/><Relationship Id="rId3" Type="http://schemas.openxmlformats.org/officeDocument/2006/relationships/tags" Target="../tags/tag389.xml"/><Relationship Id="rId2" Type="http://schemas.openxmlformats.org/officeDocument/2006/relationships/image" Target="../media/image5.jpeg"/><Relationship Id="rId11" Type="http://schemas.openxmlformats.org/officeDocument/2006/relationships/notesSlide" Target="../notesSlides/notesSlide27.xml"/><Relationship Id="rId10" Type="http://schemas.openxmlformats.org/officeDocument/2006/relationships/slideLayout" Target="../slideLayouts/slideLayout7.xml"/><Relationship Id="rId1" Type="http://schemas.openxmlformats.org/officeDocument/2006/relationships/tags" Target="../tags/tag388.xml"/></Relationships>
</file>

<file path=ppt/slides/_rels/slide28.xml.rels><?xml version="1.0" encoding="UTF-8" standalone="yes"?>
<Relationships xmlns="http://schemas.openxmlformats.org/package/2006/relationships"><Relationship Id="rId9" Type="http://schemas.openxmlformats.org/officeDocument/2006/relationships/tags" Target="../tags/tag400.xml"/><Relationship Id="rId8" Type="http://schemas.openxmlformats.org/officeDocument/2006/relationships/tags" Target="../tags/tag399.xml"/><Relationship Id="rId7" Type="http://schemas.openxmlformats.org/officeDocument/2006/relationships/tags" Target="../tags/tag398.xml"/><Relationship Id="rId6" Type="http://schemas.openxmlformats.org/officeDocument/2006/relationships/tags" Target="../tags/tag397.xml"/><Relationship Id="rId5" Type="http://schemas.openxmlformats.org/officeDocument/2006/relationships/tags" Target="../tags/tag396.xml"/><Relationship Id="rId4" Type="http://schemas.openxmlformats.org/officeDocument/2006/relationships/image" Target="../media/image4.jpeg"/><Relationship Id="rId3" Type="http://schemas.openxmlformats.org/officeDocument/2006/relationships/tags" Target="../tags/tag395.xml"/><Relationship Id="rId2" Type="http://schemas.openxmlformats.org/officeDocument/2006/relationships/image" Target="../media/image5.jpeg"/><Relationship Id="rId12" Type="http://schemas.openxmlformats.org/officeDocument/2006/relationships/notesSlide" Target="../notesSlides/notesSlide28.xml"/><Relationship Id="rId11" Type="http://schemas.openxmlformats.org/officeDocument/2006/relationships/slideLayout" Target="../slideLayouts/slideLayout7.xml"/><Relationship Id="rId10" Type="http://schemas.openxmlformats.org/officeDocument/2006/relationships/tags" Target="../tags/tag401.xml"/><Relationship Id="rId1" Type="http://schemas.openxmlformats.org/officeDocument/2006/relationships/tags" Target="../tags/tag394.xml"/></Relationships>
</file>

<file path=ppt/slides/_rels/slide29.xml.rels><?xml version="1.0" encoding="UTF-8" standalone="yes"?>
<Relationships xmlns="http://schemas.openxmlformats.org/package/2006/relationships"><Relationship Id="rId9" Type="http://schemas.openxmlformats.org/officeDocument/2006/relationships/tags" Target="../tags/tag408.xml"/><Relationship Id="rId8" Type="http://schemas.openxmlformats.org/officeDocument/2006/relationships/tags" Target="../tags/tag407.xml"/><Relationship Id="rId7" Type="http://schemas.openxmlformats.org/officeDocument/2006/relationships/tags" Target="../tags/tag406.xml"/><Relationship Id="rId6" Type="http://schemas.openxmlformats.org/officeDocument/2006/relationships/tags" Target="../tags/tag405.xml"/><Relationship Id="rId5" Type="http://schemas.openxmlformats.org/officeDocument/2006/relationships/tags" Target="../tags/tag404.xml"/><Relationship Id="rId4" Type="http://schemas.openxmlformats.org/officeDocument/2006/relationships/image" Target="../media/image4.jpeg"/><Relationship Id="rId3" Type="http://schemas.openxmlformats.org/officeDocument/2006/relationships/tags" Target="../tags/tag403.xml"/><Relationship Id="rId2" Type="http://schemas.openxmlformats.org/officeDocument/2006/relationships/image" Target="../media/image5.jpeg"/><Relationship Id="rId19" Type="http://schemas.openxmlformats.org/officeDocument/2006/relationships/notesSlide" Target="../notesSlides/notesSlide29.xml"/><Relationship Id="rId18" Type="http://schemas.openxmlformats.org/officeDocument/2006/relationships/slideLayout" Target="../slideLayouts/slideLayout7.xml"/><Relationship Id="rId17" Type="http://schemas.openxmlformats.org/officeDocument/2006/relationships/tags" Target="../tags/tag416.xml"/><Relationship Id="rId16" Type="http://schemas.openxmlformats.org/officeDocument/2006/relationships/tags" Target="../tags/tag415.xml"/><Relationship Id="rId15" Type="http://schemas.openxmlformats.org/officeDocument/2006/relationships/tags" Target="../tags/tag414.xml"/><Relationship Id="rId14" Type="http://schemas.openxmlformats.org/officeDocument/2006/relationships/tags" Target="../tags/tag413.xml"/><Relationship Id="rId13" Type="http://schemas.openxmlformats.org/officeDocument/2006/relationships/tags" Target="../tags/tag412.xml"/><Relationship Id="rId12" Type="http://schemas.openxmlformats.org/officeDocument/2006/relationships/tags" Target="../tags/tag411.xml"/><Relationship Id="rId11" Type="http://schemas.openxmlformats.org/officeDocument/2006/relationships/tags" Target="../tags/tag410.xml"/><Relationship Id="rId10" Type="http://schemas.openxmlformats.org/officeDocument/2006/relationships/tags" Target="../tags/tag409.xml"/><Relationship Id="rId1" Type="http://schemas.openxmlformats.org/officeDocument/2006/relationships/tags" Target="../tags/tag402.xml"/></Relationships>
</file>

<file path=ppt/slides/_rels/slide3.xml.rels><?xml version="1.0" encoding="UTF-8" standalone="yes"?>
<Relationships xmlns="http://schemas.openxmlformats.org/package/2006/relationships"><Relationship Id="rId9" Type="http://schemas.openxmlformats.org/officeDocument/2006/relationships/tags" Target="../tags/tag201.xml"/><Relationship Id="rId8" Type="http://schemas.openxmlformats.org/officeDocument/2006/relationships/tags" Target="../tags/tag200.xml"/><Relationship Id="rId79" Type="http://schemas.openxmlformats.org/officeDocument/2006/relationships/notesSlide" Target="../notesSlides/notesSlide3.xml"/><Relationship Id="rId78" Type="http://schemas.openxmlformats.org/officeDocument/2006/relationships/vmlDrawing" Target="../drawings/vmlDrawing1.vml"/><Relationship Id="rId77" Type="http://schemas.openxmlformats.org/officeDocument/2006/relationships/slideLayout" Target="../slideLayouts/slideLayout6.xml"/><Relationship Id="rId76" Type="http://schemas.openxmlformats.org/officeDocument/2006/relationships/tags" Target="../tags/tag268.xml"/><Relationship Id="rId75" Type="http://schemas.openxmlformats.org/officeDocument/2006/relationships/tags" Target="../tags/tag267.xml"/><Relationship Id="rId74" Type="http://schemas.openxmlformats.org/officeDocument/2006/relationships/tags" Target="../tags/tag266.xml"/><Relationship Id="rId73" Type="http://schemas.openxmlformats.org/officeDocument/2006/relationships/tags" Target="../tags/tag265.xml"/><Relationship Id="rId72" Type="http://schemas.openxmlformats.org/officeDocument/2006/relationships/tags" Target="../tags/tag264.xml"/><Relationship Id="rId71" Type="http://schemas.openxmlformats.org/officeDocument/2006/relationships/tags" Target="../tags/tag263.xml"/><Relationship Id="rId70" Type="http://schemas.openxmlformats.org/officeDocument/2006/relationships/tags" Target="../tags/tag262.xml"/><Relationship Id="rId7" Type="http://schemas.openxmlformats.org/officeDocument/2006/relationships/tags" Target="../tags/tag199.xml"/><Relationship Id="rId69" Type="http://schemas.openxmlformats.org/officeDocument/2006/relationships/tags" Target="../tags/tag261.xml"/><Relationship Id="rId68" Type="http://schemas.openxmlformats.org/officeDocument/2006/relationships/tags" Target="../tags/tag260.xml"/><Relationship Id="rId67" Type="http://schemas.openxmlformats.org/officeDocument/2006/relationships/tags" Target="../tags/tag259.xml"/><Relationship Id="rId66" Type="http://schemas.openxmlformats.org/officeDocument/2006/relationships/tags" Target="../tags/tag258.xml"/><Relationship Id="rId65" Type="http://schemas.openxmlformats.org/officeDocument/2006/relationships/tags" Target="../tags/tag257.xml"/><Relationship Id="rId64" Type="http://schemas.openxmlformats.org/officeDocument/2006/relationships/tags" Target="../tags/tag256.xml"/><Relationship Id="rId63" Type="http://schemas.openxmlformats.org/officeDocument/2006/relationships/tags" Target="../tags/tag255.xml"/><Relationship Id="rId62" Type="http://schemas.openxmlformats.org/officeDocument/2006/relationships/tags" Target="../tags/tag254.xml"/><Relationship Id="rId61" Type="http://schemas.openxmlformats.org/officeDocument/2006/relationships/tags" Target="../tags/tag253.xml"/><Relationship Id="rId60" Type="http://schemas.openxmlformats.org/officeDocument/2006/relationships/tags" Target="../tags/tag252.xml"/><Relationship Id="rId6" Type="http://schemas.openxmlformats.org/officeDocument/2006/relationships/tags" Target="../tags/tag198.xml"/><Relationship Id="rId59" Type="http://schemas.openxmlformats.org/officeDocument/2006/relationships/tags" Target="../tags/tag251.xml"/><Relationship Id="rId58" Type="http://schemas.openxmlformats.org/officeDocument/2006/relationships/tags" Target="../tags/tag250.xml"/><Relationship Id="rId57" Type="http://schemas.openxmlformats.org/officeDocument/2006/relationships/tags" Target="../tags/tag249.xml"/><Relationship Id="rId56" Type="http://schemas.openxmlformats.org/officeDocument/2006/relationships/tags" Target="../tags/tag248.xml"/><Relationship Id="rId55" Type="http://schemas.openxmlformats.org/officeDocument/2006/relationships/tags" Target="../tags/tag247.xml"/><Relationship Id="rId54" Type="http://schemas.openxmlformats.org/officeDocument/2006/relationships/tags" Target="../tags/tag246.xml"/><Relationship Id="rId53" Type="http://schemas.openxmlformats.org/officeDocument/2006/relationships/tags" Target="../tags/tag245.xml"/><Relationship Id="rId52" Type="http://schemas.openxmlformats.org/officeDocument/2006/relationships/tags" Target="../tags/tag244.xml"/><Relationship Id="rId51" Type="http://schemas.openxmlformats.org/officeDocument/2006/relationships/tags" Target="../tags/tag243.xml"/><Relationship Id="rId50" Type="http://schemas.openxmlformats.org/officeDocument/2006/relationships/tags" Target="../tags/tag242.xml"/><Relationship Id="rId5" Type="http://schemas.openxmlformats.org/officeDocument/2006/relationships/tags" Target="../tags/tag197.xml"/><Relationship Id="rId49" Type="http://schemas.openxmlformats.org/officeDocument/2006/relationships/tags" Target="../tags/tag241.xml"/><Relationship Id="rId48" Type="http://schemas.openxmlformats.org/officeDocument/2006/relationships/tags" Target="../tags/tag240.xml"/><Relationship Id="rId47" Type="http://schemas.openxmlformats.org/officeDocument/2006/relationships/tags" Target="../tags/tag239.xml"/><Relationship Id="rId46" Type="http://schemas.openxmlformats.org/officeDocument/2006/relationships/tags" Target="../tags/tag238.xml"/><Relationship Id="rId45" Type="http://schemas.openxmlformats.org/officeDocument/2006/relationships/tags" Target="../tags/tag237.xml"/><Relationship Id="rId44" Type="http://schemas.openxmlformats.org/officeDocument/2006/relationships/tags" Target="../tags/tag236.xml"/><Relationship Id="rId43" Type="http://schemas.openxmlformats.org/officeDocument/2006/relationships/tags" Target="../tags/tag235.xml"/><Relationship Id="rId42" Type="http://schemas.openxmlformats.org/officeDocument/2006/relationships/tags" Target="../tags/tag234.xml"/><Relationship Id="rId41" Type="http://schemas.openxmlformats.org/officeDocument/2006/relationships/tags" Target="../tags/tag233.xml"/><Relationship Id="rId40" Type="http://schemas.openxmlformats.org/officeDocument/2006/relationships/tags" Target="../tags/tag232.xml"/><Relationship Id="rId4" Type="http://schemas.openxmlformats.org/officeDocument/2006/relationships/tags" Target="../tags/tag196.xml"/><Relationship Id="rId39" Type="http://schemas.openxmlformats.org/officeDocument/2006/relationships/tags" Target="../tags/tag231.xml"/><Relationship Id="rId38" Type="http://schemas.openxmlformats.org/officeDocument/2006/relationships/tags" Target="../tags/tag230.xml"/><Relationship Id="rId37" Type="http://schemas.openxmlformats.org/officeDocument/2006/relationships/tags" Target="../tags/tag229.xml"/><Relationship Id="rId36" Type="http://schemas.openxmlformats.org/officeDocument/2006/relationships/tags" Target="../tags/tag228.xml"/><Relationship Id="rId35" Type="http://schemas.openxmlformats.org/officeDocument/2006/relationships/tags" Target="../tags/tag227.xml"/><Relationship Id="rId34" Type="http://schemas.openxmlformats.org/officeDocument/2006/relationships/tags" Target="../tags/tag226.xml"/><Relationship Id="rId33" Type="http://schemas.openxmlformats.org/officeDocument/2006/relationships/tags" Target="../tags/tag225.xml"/><Relationship Id="rId32" Type="http://schemas.openxmlformats.org/officeDocument/2006/relationships/tags" Target="../tags/tag224.xml"/><Relationship Id="rId31" Type="http://schemas.openxmlformats.org/officeDocument/2006/relationships/tags" Target="../tags/tag223.xml"/><Relationship Id="rId30" Type="http://schemas.openxmlformats.org/officeDocument/2006/relationships/tags" Target="../tags/tag222.xml"/><Relationship Id="rId3" Type="http://schemas.openxmlformats.org/officeDocument/2006/relationships/image" Target="../media/image9.wmf"/><Relationship Id="rId29" Type="http://schemas.openxmlformats.org/officeDocument/2006/relationships/tags" Target="../tags/tag221.xml"/><Relationship Id="rId28" Type="http://schemas.openxmlformats.org/officeDocument/2006/relationships/tags" Target="../tags/tag220.xml"/><Relationship Id="rId27" Type="http://schemas.openxmlformats.org/officeDocument/2006/relationships/tags" Target="../tags/tag219.xml"/><Relationship Id="rId26" Type="http://schemas.openxmlformats.org/officeDocument/2006/relationships/tags" Target="../tags/tag218.xml"/><Relationship Id="rId25" Type="http://schemas.openxmlformats.org/officeDocument/2006/relationships/tags" Target="../tags/tag217.xml"/><Relationship Id="rId24" Type="http://schemas.openxmlformats.org/officeDocument/2006/relationships/tags" Target="../tags/tag216.xml"/><Relationship Id="rId23" Type="http://schemas.openxmlformats.org/officeDocument/2006/relationships/tags" Target="../tags/tag215.xml"/><Relationship Id="rId22" Type="http://schemas.openxmlformats.org/officeDocument/2006/relationships/tags" Target="../tags/tag214.xml"/><Relationship Id="rId21" Type="http://schemas.openxmlformats.org/officeDocument/2006/relationships/tags" Target="../tags/tag213.xml"/><Relationship Id="rId20" Type="http://schemas.openxmlformats.org/officeDocument/2006/relationships/tags" Target="../tags/tag212.xml"/><Relationship Id="rId2" Type="http://schemas.openxmlformats.org/officeDocument/2006/relationships/oleObject" Target="../embeddings/oleObject1.bin"/><Relationship Id="rId19" Type="http://schemas.openxmlformats.org/officeDocument/2006/relationships/tags" Target="../tags/tag211.xml"/><Relationship Id="rId18" Type="http://schemas.openxmlformats.org/officeDocument/2006/relationships/tags" Target="../tags/tag210.xml"/><Relationship Id="rId17" Type="http://schemas.openxmlformats.org/officeDocument/2006/relationships/tags" Target="../tags/tag209.xml"/><Relationship Id="rId16" Type="http://schemas.openxmlformats.org/officeDocument/2006/relationships/tags" Target="../tags/tag208.xml"/><Relationship Id="rId15" Type="http://schemas.openxmlformats.org/officeDocument/2006/relationships/tags" Target="../tags/tag207.xml"/><Relationship Id="rId14" Type="http://schemas.openxmlformats.org/officeDocument/2006/relationships/tags" Target="../tags/tag206.xml"/><Relationship Id="rId13" Type="http://schemas.openxmlformats.org/officeDocument/2006/relationships/tags" Target="../tags/tag205.xml"/><Relationship Id="rId12" Type="http://schemas.openxmlformats.org/officeDocument/2006/relationships/tags" Target="../tags/tag204.xml"/><Relationship Id="rId11" Type="http://schemas.openxmlformats.org/officeDocument/2006/relationships/tags" Target="../tags/tag203.xml"/><Relationship Id="rId10" Type="http://schemas.openxmlformats.org/officeDocument/2006/relationships/tags" Target="../tags/tag202.xml"/><Relationship Id="rId1" Type="http://schemas.openxmlformats.org/officeDocument/2006/relationships/tags" Target="../tags/tag195.xml"/></Relationships>
</file>

<file path=ppt/slides/_rels/slide30.xml.rels><?xml version="1.0" encoding="UTF-8" standalone="yes"?>
<Relationships xmlns="http://schemas.openxmlformats.org/package/2006/relationships"><Relationship Id="rId9" Type="http://schemas.openxmlformats.org/officeDocument/2006/relationships/notesSlide" Target="../notesSlides/notesSlide30.xml"/><Relationship Id="rId8" Type="http://schemas.openxmlformats.org/officeDocument/2006/relationships/slideLayout" Target="../slideLayouts/slideLayout7.xml"/><Relationship Id="rId7" Type="http://schemas.openxmlformats.org/officeDocument/2006/relationships/tags" Target="../tags/tag421.xml"/><Relationship Id="rId6" Type="http://schemas.openxmlformats.org/officeDocument/2006/relationships/tags" Target="../tags/tag420.xml"/><Relationship Id="rId5" Type="http://schemas.openxmlformats.org/officeDocument/2006/relationships/tags" Target="../tags/tag419.xml"/><Relationship Id="rId4" Type="http://schemas.openxmlformats.org/officeDocument/2006/relationships/image" Target="../media/image4.jpeg"/><Relationship Id="rId3" Type="http://schemas.openxmlformats.org/officeDocument/2006/relationships/tags" Target="../tags/tag418.xml"/><Relationship Id="rId2" Type="http://schemas.openxmlformats.org/officeDocument/2006/relationships/image" Target="../media/image5.jpeg"/><Relationship Id="rId1" Type="http://schemas.openxmlformats.org/officeDocument/2006/relationships/tags" Target="../tags/tag417.xml"/></Relationships>
</file>

<file path=ppt/slides/_rels/slide31.xml.rels><?xml version="1.0" encoding="UTF-8" standalone="yes"?>
<Relationships xmlns="http://schemas.openxmlformats.org/package/2006/relationships"><Relationship Id="rId9" Type="http://schemas.openxmlformats.org/officeDocument/2006/relationships/notesSlide" Target="../notesSlides/notesSlide31.xml"/><Relationship Id="rId8" Type="http://schemas.openxmlformats.org/officeDocument/2006/relationships/slideLayout" Target="../slideLayouts/slideLayout7.xml"/><Relationship Id="rId7" Type="http://schemas.openxmlformats.org/officeDocument/2006/relationships/tags" Target="../tags/tag426.xml"/><Relationship Id="rId6" Type="http://schemas.openxmlformats.org/officeDocument/2006/relationships/tags" Target="../tags/tag425.xml"/><Relationship Id="rId5" Type="http://schemas.openxmlformats.org/officeDocument/2006/relationships/tags" Target="../tags/tag424.xml"/><Relationship Id="rId4" Type="http://schemas.openxmlformats.org/officeDocument/2006/relationships/image" Target="../media/image4.jpeg"/><Relationship Id="rId3" Type="http://schemas.openxmlformats.org/officeDocument/2006/relationships/tags" Target="../tags/tag423.xml"/><Relationship Id="rId2" Type="http://schemas.openxmlformats.org/officeDocument/2006/relationships/image" Target="../media/image5.jpeg"/><Relationship Id="rId1" Type="http://schemas.openxmlformats.org/officeDocument/2006/relationships/tags" Target="../tags/tag422.xml"/></Relationships>
</file>

<file path=ppt/slides/_rels/slide32.xml.rels><?xml version="1.0" encoding="UTF-8" standalone="yes"?>
<Relationships xmlns="http://schemas.openxmlformats.org/package/2006/relationships"><Relationship Id="rId9" Type="http://schemas.openxmlformats.org/officeDocument/2006/relationships/tags" Target="../tags/tag433.xml"/><Relationship Id="rId8" Type="http://schemas.openxmlformats.org/officeDocument/2006/relationships/tags" Target="../tags/tag432.xml"/><Relationship Id="rId7" Type="http://schemas.openxmlformats.org/officeDocument/2006/relationships/tags" Target="../tags/tag431.xml"/><Relationship Id="rId6" Type="http://schemas.openxmlformats.org/officeDocument/2006/relationships/tags" Target="../tags/tag430.xml"/><Relationship Id="rId5" Type="http://schemas.openxmlformats.org/officeDocument/2006/relationships/tags" Target="../tags/tag429.xml"/><Relationship Id="rId4" Type="http://schemas.openxmlformats.org/officeDocument/2006/relationships/image" Target="../media/image4.jpeg"/><Relationship Id="rId3" Type="http://schemas.openxmlformats.org/officeDocument/2006/relationships/tags" Target="../tags/tag428.xml"/><Relationship Id="rId23" Type="http://schemas.openxmlformats.org/officeDocument/2006/relationships/notesSlide" Target="../notesSlides/notesSlide32.xml"/><Relationship Id="rId22" Type="http://schemas.openxmlformats.org/officeDocument/2006/relationships/slideLayout" Target="../slideLayouts/slideLayout7.xml"/><Relationship Id="rId21" Type="http://schemas.openxmlformats.org/officeDocument/2006/relationships/tags" Target="../tags/tag445.xml"/><Relationship Id="rId20" Type="http://schemas.openxmlformats.org/officeDocument/2006/relationships/tags" Target="../tags/tag444.xml"/><Relationship Id="rId2" Type="http://schemas.openxmlformats.org/officeDocument/2006/relationships/image" Target="../media/image5.jpeg"/><Relationship Id="rId19" Type="http://schemas.openxmlformats.org/officeDocument/2006/relationships/tags" Target="../tags/tag443.xml"/><Relationship Id="rId18" Type="http://schemas.openxmlformats.org/officeDocument/2006/relationships/tags" Target="../tags/tag442.xml"/><Relationship Id="rId17" Type="http://schemas.openxmlformats.org/officeDocument/2006/relationships/tags" Target="../tags/tag441.xml"/><Relationship Id="rId16" Type="http://schemas.openxmlformats.org/officeDocument/2006/relationships/tags" Target="../tags/tag440.xml"/><Relationship Id="rId15" Type="http://schemas.openxmlformats.org/officeDocument/2006/relationships/tags" Target="../tags/tag439.xml"/><Relationship Id="rId14" Type="http://schemas.openxmlformats.org/officeDocument/2006/relationships/tags" Target="../tags/tag438.xml"/><Relationship Id="rId13" Type="http://schemas.openxmlformats.org/officeDocument/2006/relationships/tags" Target="../tags/tag437.xml"/><Relationship Id="rId12" Type="http://schemas.openxmlformats.org/officeDocument/2006/relationships/tags" Target="../tags/tag436.xml"/><Relationship Id="rId11" Type="http://schemas.openxmlformats.org/officeDocument/2006/relationships/tags" Target="../tags/tag435.xml"/><Relationship Id="rId10" Type="http://schemas.openxmlformats.org/officeDocument/2006/relationships/tags" Target="../tags/tag434.xml"/><Relationship Id="rId1" Type="http://schemas.openxmlformats.org/officeDocument/2006/relationships/tags" Target="../tags/tag427.xml"/></Relationships>
</file>

<file path=ppt/slides/_rels/slide33.xml.rels><?xml version="1.0" encoding="UTF-8" standalone="yes"?>
<Relationships xmlns="http://schemas.openxmlformats.org/package/2006/relationships"><Relationship Id="rId8" Type="http://schemas.openxmlformats.org/officeDocument/2006/relationships/notesSlide" Target="../notesSlides/notesSlide33.xml"/><Relationship Id="rId7" Type="http://schemas.openxmlformats.org/officeDocument/2006/relationships/slideLayout" Target="../slideLayouts/slideLayout7.xml"/><Relationship Id="rId6" Type="http://schemas.openxmlformats.org/officeDocument/2006/relationships/tags" Target="../tags/tag449.xml"/><Relationship Id="rId5" Type="http://schemas.openxmlformats.org/officeDocument/2006/relationships/tags" Target="../tags/tag448.xml"/><Relationship Id="rId4" Type="http://schemas.openxmlformats.org/officeDocument/2006/relationships/image" Target="../media/image4.jpeg"/><Relationship Id="rId3" Type="http://schemas.openxmlformats.org/officeDocument/2006/relationships/tags" Target="../tags/tag447.xml"/><Relationship Id="rId2" Type="http://schemas.openxmlformats.org/officeDocument/2006/relationships/image" Target="../media/image5.jpeg"/><Relationship Id="rId1" Type="http://schemas.openxmlformats.org/officeDocument/2006/relationships/tags" Target="../tags/tag446.xml"/></Relationships>
</file>

<file path=ppt/slides/_rels/slide34.xml.rels><?xml version="1.0" encoding="UTF-8" standalone="yes"?>
<Relationships xmlns="http://schemas.openxmlformats.org/package/2006/relationships"><Relationship Id="rId8" Type="http://schemas.openxmlformats.org/officeDocument/2006/relationships/notesSlide" Target="../notesSlides/notesSlide34.xml"/><Relationship Id="rId7" Type="http://schemas.openxmlformats.org/officeDocument/2006/relationships/slideLayout" Target="../slideLayouts/slideLayout7.xml"/><Relationship Id="rId6" Type="http://schemas.openxmlformats.org/officeDocument/2006/relationships/tags" Target="../tags/tag453.xml"/><Relationship Id="rId5" Type="http://schemas.openxmlformats.org/officeDocument/2006/relationships/tags" Target="../tags/tag452.xml"/><Relationship Id="rId4" Type="http://schemas.openxmlformats.org/officeDocument/2006/relationships/image" Target="../media/image4.jpeg"/><Relationship Id="rId3" Type="http://schemas.openxmlformats.org/officeDocument/2006/relationships/tags" Target="../tags/tag451.xml"/><Relationship Id="rId2" Type="http://schemas.openxmlformats.org/officeDocument/2006/relationships/image" Target="../media/image5.jpeg"/><Relationship Id="rId1" Type="http://schemas.openxmlformats.org/officeDocument/2006/relationships/tags" Target="../tags/tag450.xml"/></Relationships>
</file>

<file path=ppt/slides/_rels/slide35.xml.rels><?xml version="1.0" encoding="UTF-8" standalone="yes"?>
<Relationships xmlns="http://schemas.openxmlformats.org/package/2006/relationships"><Relationship Id="rId9" Type="http://schemas.openxmlformats.org/officeDocument/2006/relationships/tags" Target="../tags/tag460.xml"/><Relationship Id="rId8" Type="http://schemas.openxmlformats.org/officeDocument/2006/relationships/tags" Target="../tags/tag459.xml"/><Relationship Id="rId7" Type="http://schemas.openxmlformats.org/officeDocument/2006/relationships/tags" Target="../tags/tag458.xml"/><Relationship Id="rId6" Type="http://schemas.openxmlformats.org/officeDocument/2006/relationships/tags" Target="../tags/tag457.xml"/><Relationship Id="rId5" Type="http://schemas.openxmlformats.org/officeDocument/2006/relationships/tags" Target="../tags/tag456.xml"/><Relationship Id="rId4" Type="http://schemas.openxmlformats.org/officeDocument/2006/relationships/image" Target="../media/image4.jpeg"/><Relationship Id="rId31" Type="http://schemas.openxmlformats.org/officeDocument/2006/relationships/notesSlide" Target="../notesSlides/notesSlide35.xml"/><Relationship Id="rId30" Type="http://schemas.openxmlformats.org/officeDocument/2006/relationships/slideLayout" Target="../slideLayouts/slideLayout7.xml"/><Relationship Id="rId3" Type="http://schemas.openxmlformats.org/officeDocument/2006/relationships/tags" Target="../tags/tag455.xml"/><Relationship Id="rId29" Type="http://schemas.openxmlformats.org/officeDocument/2006/relationships/tags" Target="../tags/tag480.xml"/><Relationship Id="rId28" Type="http://schemas.openxmlformats.org/officeDocument/2006/relationships/tags" Target="../tags/tag479.xml"/><Relationship Id="rId27" Type="http://schemas.openxmlformats.org/officeDocument/2006/relationships/tags" Target="../tags/tag478.xml"/><Relationship Id="rId26" Type="http://schemas.openxmlformats.org/officeDocument/2006/relationships/tags" Target="../tags/tag477.xml"/><Relationship Id="rId25" Type="http://schemas.openxmlformats.org/officeDocument/2006/relationships/tags" Target="../tags/tag476.xml"/><Relationship Id="rId24" Type="http://schemas.openxmlformats.org/officeDocument/2006/relationships/tags" Target="../tags/tag475.xml"/><Relationship Id="rId23" Type="http://schemas.openxmlformats.org/officeDocument/2006/relationships/tags" Target="../tags/tag474.xml"/><Relationship Id="rId22" Type="http://schemas.openxmlformats.org/officeDocument/2006/relationships/tags" Target="../tags/tag473.xml"/><Relationship Id="rId21" Type="http://schemas.openxmlformats.org/officeDocument/2006/relationships/tags" Target="../tags/tag472.xml"/><Relationship Id="rId20" Type="http://schemas.openxmlformats.org/officeDocument/2006/relationships/tags" Target="../tags/tag471.xml"/><Relationship Id="rId2" Type="http://schemas.openxmlformats.org/officeDocument/2006/relationships/image" Target="../media/image5.jpeg"/><Relationship Id="rId19" Type="http://schemas.openxmlformats.org/officeDocument/2006/relationships/tags" Target="../tags/tag470.xml"/><Relationship Id="rId18" Type="http://schemas.openxmlformats.org/officeDocument/2006/relationships/tags" Target="../tags/tag469.xml"/><Relationship Id="rId17" Type="http://schemas.openxmlformats.org/officeDocument/2006/relationships/tags" Target="../tags/tag468.xml"/><Relationship Id="rId16" Type="http://schemas.openxmlformats.org/officeDocument/2006/relationships/tags" Target="../tags/tag467.xml"/><Relationship Id="rId15" Type="http://schemas.openxmlformats.org/officeDocument/2006/relationships/tags" Target="../tags/tag466.xml"/><Relationship Id="rId14" Type="http://schemas.openxmlformats.org/officeDocument/2006/relationships/tags" Target="../tags/tag465.xml"/><Relationship Id="rId13" Type="http://schemas.openxmlformats.org/officeDocument/2006/relationships/tags" Target="../tags/tag464.xml"/><Relationship Id="rId12" Type="http://schemas.openxmlformats.org/officeDocument/2006/relationships/tags" Target="../tags/tag463.xml"/><Relationship Id="rId11" Type="http://schemas.openxmlformats.org/officeDocument/2006/relationships/tags" Target="../tags/tag462.xml"/><Relationship Id="rId10" Type="http://schemas.openxmlformats.org/officeDocument/2006/relationships/tags" Target="../tags/tag461.xml"/><Relationship Id="rId1" Type="http://schemas.openxmlformats.org/officeDocument/2006/relationships/tags" Target="../tags/tag454.xml"/></Relationships>
</file>

<file path=ppt/slides/_rels/slide36.xml.rels><?xml version="1.0" encoding="UTF-8" standalone="yes"?>
<Relationships xmlns="http://schemas.openxmlformats.org/package/2006/relationships"><Relationship Id="rId9" Type="http://schemas.openxmlformats.org/officeDocument/2006/relationships/notesSlide" Target="../notesSlides/notesSlide36.xml"/><Relationship Id="rId8" Type="http://schemas.openxmlformats.org/officeDocument/2006/relationships/slideLayout" Target="../slideLayouts/slideLayout7.xml"/><Relationship Id="rId7" Type="http://schemas.openxmlformats.org/officeDocument/2006/relationships/tags" Target="../tags/tag485.xml"/><Relationship Id="rId6" Type="http://schemas.openxmlformats.org/officeDocument/2006/relationships/tags" Target="../tags/tag484.xml"/><Relationship Id="rId5" Type="http://schemas.openxmlformats.org/officeDocument/2006/relationships/tags" Target="../tags/tag483.xml"/><Relationship Id="rId4" Type="http://schemas.openxmlformats.org/officeDocument/2006/relationships/image" Target="../media/image4.jpeg"/><Relationship Id="rId3" Type="http://schemas.openxmlformats.org/officeDocument/2006/relationships/tags" Target="../tags/tag482.xml"/><Relationship Id="rId2" Type="http://schemas.openxmlformats.org/officeDocument/2006/relationships/image" Target="../media/image5.jpeg"/><Relationship Id="rId1" Type="http://schemas.openxmlformats.org/officeDocument/2006/relationships/tags" Target="../tags/tag481.xml"/></Relationships>
</file>

<file path=ppt/slides/_rels/slide37.xml.rels><?xml version="1.0" encoding="UTF-8" standalone="yes"?>
<Relationships xmlns="http://schemas.openxmlformats.org/package/2006/relationships"><Relationship Id="rId9" Type="http://schemas.openxmlformats.org/officeDocument/2006/relationships/tags" Target="../tags/tag492.xml"/><Relationship Id="rId8" Type="http://schemas.openxmlformats.org/officeDocument/2006/relationships/tags" Target="../tags/tag491.xml"/><Relationship Id="rId7" Type="http://schemas.openxmlformats.org/officeDocument/2006/relationships/tags" Target="../tags/tag490.xml"/><Relationship Id="rId6" Type="http://schemas.openxmlformats.org/officeDocument/2006/relationships/tags" Target="../tags/tag489.xml"/><Relationship Id="rId5" Type="http://schemas.openxmlformats.org/officeDocument/2006/relationships/tags" Target="../tags/tag488.xml"/><Relationship Id="rId4" Type="http://schemas.openxmlformats.org/officeDocument/2006/relationships/image" Target="../media/image4.jpeg"/><Relationship Id="rId3" Type="http://schemas.openxmlformats.org/officeDocument/2006/relationships/tags" Target="../tags/tag487.xml"/><Relationship Id="rId28" Type="http://schemas.openxmlformats.org/officeDocument/2006/relationships/notesSlide" Target="../notesSlides/notesSlide37.xml"/><Relationship Id="rId27" Type="http://schemas.openxmlformats.org/officeDocument/2006/relationships/slideLayout" Target="../slideLayouts/slideLayout7.xml"/><Relationship Id="rId26" Type="http://schemas.openxmlformats.org/officeDocument/2006/relationships/tags" Target="../tags/tag509.xml"/><Relationship Id="rId25" Type="http://schemas.openxmlformats.org/officeDocument/2006/relationships/tags" Target="../tags/tag508.xml"/><Relationship Id="rId24" Type="http://schemas.openxmlformats.org/officeDocument/2006/relationships/tags" Target="../tags/tag507.xml"/><Relationship Id="rId23" Type="http://schemas.openxmlformats.org/officeDocument/2006/relationships/tags" Target="../tags/tag506.xml"/><Relationship Id="rId22" Type="http://schemas.openxmlformats.org/officeDocument/2006/relationships/tags" Target="../tags/tag505.xml"/><Relationship Id="rId21" Type="http://schemas.openxmlformats.org/officeDocument/2006/relationships/tags" Target="../tags/tag504.xml"/><Relationship Id="rId20" Type="http://schemas.openxmlformats.org/officeDocument/2006/relationships/tags" Target="../tags/tag503.xml"/><Relationship Id="rId2" Type="http://schemas.openxmlformats.org/officeDocument/2006/relationships/image" Target="../media/image5.jpeg"/><Relationship Id="rId19" Type="http://schemas.openxmlformats.org/officeDocument/2006/relationships/tags" Target="../tags/tag502.xml"/><Relationship Id="rId18" Type="http://schemas.openxmlformats.org/officeDocument/2006/relationships/tags" Target="../tags/tag501.xml"/><Relationship Id="rId17" Type="http://schemas.openxmlformats.org/officeDocument/2006/relationships/tags" Target="../tags/tag500.xml"/><Relationship Id="rId16" Type="http://schemas.openxmlformats.org/officeDocument/2006/relationships/tags" Target="../tags/tag499.xml"/><Relationship Id="rId15" Type="http://schemas.openxmlformats.org/officeDocument/2006/relationships/tags" Target="../tags/tag498.xml"/><Relationship Id="rId14" Type="http://schemas.openxmlformats.org/officeDocument/2006/relationships/tags" Target="../tags/tag497.xml"/><Relationship Id="rId13" Type="http://schemas.openxmlformats.org/officeDocument/2006/relationships/tags" Target="../tags/tag496.xml"/><Relationship Id="rId12" Type="http://schemas.openxmlformats.org/officeDocument/2006/relationships/tags" Target="../tags/tag495.xml"/><Relationship Id="rId11" Type="http://schemas.openxmlformats.org/officeDocument/2006/relationships/tags" Target="../tags/tag494.xml"/><Relationship Id="rId10" Type="http://schemas.openxmlformats.org/officeDocument/2006/relationships/tags" Target="../tags/tag493.xml"/><Relationship Id="rId1" Type="http://schemas.openxmlformats.org/officeDocument/2006/relationships/tags" Target="../tags/tag486.xml"/></Relationships>
</file>

<file path=ppt/slides/_rels/slide38.xml.rels><?xml version="1.0" encoding="UTF-8" standalone="yes"?>
<Relationships xmlns="http://schemas.openxmlformats.org/package/2006/relationships"><Relationship Id="rId9" Type="http://schemas.openxmlformats.org/officeDocument/2006/relationships/notesSlide" Target="../notesSlides/notesSlide38.xml"/><Relationship Id="rId8" Type="http://schemas.openxmlformats.org/officeDocument/2006/relationships/slideLayout" Target="../slideLayouts/slideLayout7.xml"/><Relationship Id="rId7" Type="http://schemas.openxmlformats.org/officeDocument/2006/relationships/tags" Target="../tags/tag514.xml"/><Relationship Id="rId6" Type="http://schemas.openxmlformats.org/officeDocument/2006/relationships/tags" Target="../tags/tag513.xml"/><Relationship Id="rId5" Type="http://schemas.openxmlformats.org/officeDocument/2006/relationships/tags" Target="../tags/tag512.xml"/><Relationship Id="rId4" Type="http://schemas.openxmlformats.org/officeDocument/2006/relationships/image" Target="../media/image4.jpeg"/><Relationship Id="rId3" Type="http://schemas.openxmlformats.org/officeDocument/2006/relationships/tags" Target="../tags/tag511.xml"/><Relationship Id="rId2" Type="http://schemas.openxmlformats.org/officeDocument/2006/relationships/image" Target="../media/image5.jpeg"/><Relationship Id="rId1" Type="http://schemas.openxmlformats.org/officeDocument/2006/relationships/tags" Target="../tags/tag510.xml"/></Relationships>
</file>

<file path=ppt/slides/_rels/slide39.xml.rels><?xml version="1.0" encoding="UTF-8" standalone="yes"?>
<Relationships xmlns="http://schemas.openxmlformats.org/package/2006/relationships"><Relationship Id="rId9" Type="http://schemas.openxmlformats.org/officeDocument/2006/relationships/notesSlide" Target="../notesSlides/notesSlide39.xml"/><Relationship Id="rId8" Type="http://schemas.openxmlformats.org/officeDocument/2006/relationships/slideLayout" Target="../slideLayouts/slideLayout7.xml"/><Relationship Id="rId7" Type="http://schemas.openxmlformats.org/officeDocument/2006/relationships/tags" Target="../tags/tag518.xml"/><Relationship Id="rId6" Type="http://schemas.openxmlformats.org/officeDocument/2006/relationships/image" Target="../media/image35.png"/><Relationship Id="rId5" Type="http://schemas.openxmlformats.org/officeDocument/2006/relationships/tags" Target="../tags/tag517.xml"/><Relationship Id="rId4" Type="http://schemas.openxmlformats.org/officeDocument/2006/relationships/image" Target="../media/image4.jpeg"/><Relationship Id="rId3" Type="http://schemas.openxmlformats.org/officeDocument/2006/relationships/tags" Target="../tags/tag516.xml"/><Relationship Id="rId2" Type="http://schemas.openxmlformats.org/officeDocument/2006/relationships/image" Target="../media/image5.jpeg"/><Relationship Id="rId1" Type="http://schemas.openxmlformats.org/officeDocument/2006/relationships/tags" Target="../tags/tag515.xml"/></Relationships>
</file>

<file path=ppt/slides/_rels/slide4.xml.rels><?xml version="1.0" encoding="UTF-8" standalone="yes"?>
<Relationships xmlns="http://schemas.openxmlformats.org/package/2006/relationships"><Relationship Id="rId9" Type="http://schemas.openxmlformats.org/officeDocument/2006/relationships/tags" Target="../tags/tag275.xml"/><Relationship Id="rId8" Type="http://schemas.openxmlformats.org/officeDocument/2006/relationships/tags" Target="../tags/tag274.xml"/><Relationship Id="rId7" Type="http://schemas.openxmlformats.org/officeDocument/2006/relationships/tags" Target="../tags/tag273.xml"/><Relationship Id="rId6" Type="http://schemas.openxmlformats.org/officeDocument/2006/relationships/tags" Target="../tags/tag272.xml"/><Relationship Id="rId5" Type="http://schemas.openxmlformats.org/officeDocument/2006/relationships/tags" Target="../tags/tag271.xml"/><Relationship Id="rId4" Type="http://schemas.openxmlformats.org/officeDocument/2006/relationships/image" Target="../media/image4.jpeg"/><Relationship Id="rId3" Type="http://schemas.openxmlformats.org/officeDocument/2006/relationships/tags" Target="../tags/tag270.xml"/><Relationship Id="rId22" Type="http://schemas.openxmlformats.org/officeDocument/2006/relationships/notesSlide" Target="../notesSlides/notesSlide4.xml"/><Relationship Id="rId21" Type="http://schemas.openxmlformats.org/officeDocument/2006/relationships/slideLayout" Target="../slideLayouts/slideLayout7.xml"/><Relationship Id="rId20" Type="http://schemas.openxmlformats.org/officeDocument/2006/relationships/tags" Target="../tags/tag282.xml"/><Relationship Id="rId2" Type="http://schemas.openxmlformats.org/officeDocument/2006/relationships/image" Target="../media/image5.jpeg"/><Relationship Id="rId19" Type="http://schemas.openxmlformats.org/officeDocument/2006/relationships/image" Target="../media/image13.svg"/><Relationship Id="rId18" Type="http://schemas.openxmlformats.org/officeDocument/2006/relationships/image" Target="../media/image12.png"/><Relationship Id="rId17" Type="http://schemas.openxmlformats.org/officeDocument/2006/relationships/tags" Target="../tags/tag281.xml"/><Relationship Id="rId16" Type="http://schemas.openxmlformats.org/officeDocument/2006/relationships/image" Target="../media/image11.svg"/><Relationship Id="rId15" Type="http://schemas.openxmlformats.org/officeDocument/2006/relationships/image" Target="../media/image10.png"/><Relationship Id="rId14" Type="http://schemas.openxmlformats.org/officeDocument/2006/relationships/tags" Target="../tags/tag280.xml"/><Relationship Id="rId13" Type="http://schemas.openxmlformats.org/officeDocument/2006/relationships/tags" Target="../tags/tag279.xml"/><Relationship Id="rId12" Type="http://schemas.openxmlformats.org/officeDocument/2006/relationships/tags" Target="../tags/tag278.xml"/><Relationship Id="rId11" Type="http://schemas.openxmlformats.org/officeDocument/2006/relationships/tags" Target="../tags/tag277.xml"/><Relationship Id="rId10" Type="http://schemas.openxmlformats.org/officeDocument/2006/relationships/tags" Target="../tags/tag276.xml"/><Relationship Id="rId1" Type="http://schemas.openxmlformats.org/officeDocument/2006/relationships/tags" Target="../tags/tag269.xml"/></Relationships>
</file>

<file path=ppt/slides/_rels/slide40.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23.xml"/><Relationship Id="rId7" Type="http://schemas.openxmlformats.org/officeDocument/2006/relationships/tags" Target="../tags/tag522.xml"/><Relationship Id="rId6" Type="http://schemas.openxmlformats.org/officeDocument/2006/relationships/image" Target="../media/image36.png"/><Relationship Id="rId5" Type="http://schemas.openxmlformats.org/officeDocument/2006/relationships/tags" Target="../tags/tag521.xml"/><Relationship Id="rId4" Type="http://schemas.openxmlformats.org/officeDocument/2006/relationships/image" Target="../media/image4.jpeg"/><Relationship Id="rId3" Type="http://schemas.openxmlformats.org/officeDocument/2006/relationships/tags" Target="../tags/tag520.xml"/><Relationship Id="rId2" Type="http://schemas.openxmlformats.org/officeDocument/2006/relationships/image" Target="../media/image5.jpeg"/><Relationship Id="rId10" Type="http://schemas.openxmlformats.org/officeDocument/2006/relationships/notesSlide" Target="../notesSlides/notesSlide40.xml"/><Relationship Id="rId1" Type="http://schemas.openxmlformats.org/officeDocument/2006/relationships/tags" Target="../tags/tag519.xml"/></Relationships>
</file>

<file path=ppt/slides/_rels/slide41.xml.rels><?xml version="1.0" encoding="UTF-8" standalone="yes"?>
<Relationships xmlns="http://schemas.openxmlformats.org/package/2006/relationships"><Relationship Id="rId9" Type="http://schemas.openxmlformats.org/officeDocument/2006/relationships/notesSlide" Target="../notesSlides/notesSlide41.xml"/><Relationship Id="rId8" Type="http://schemas.openxmlformats.org/officeDocument/2006/relationships/slideLayout" Target="../slideLayouts/slideLayout7.xml"/><Relationship Id="rId7" Type="http://schemas.openxmlformats.org/officeDocument/2006/relationships/tags" Target="../tags/tag527.xml"/><Relationship Id="rId6" Type="http://schemas.openxmlformats.org/officeDocument/2006/relationships/tags" Target="../tags/tag526.xml"/><Relationship Id="rId5" Type="http://schemas.openxmlformats.org/officeDocument/2006/relationships/image" Target="../media/image37.png"/><Relationship Id="rId4" Type="http://schemas.openxmlformats.org/officeDocument/2006/relationships/image" Target="../media/image4.jpeg"/><Relationship Id="rId3" Type="http://schemas.openxmlformats.org/officeDocument/2006/relationships/tags" Target="../tags/tag525.xml"/><Relationship Id="rId2" Type="http://schemas.openxmlformats.org/officeDocument/2006/relationships/image" Target="../media/image5.jpeg"/><Relationship Id="rId1" Type="http://schemas.openxmlformats.org/officeDocument/2006/relationships/tags" Target="../tags/tag524.xml"/></Relationships>
</file>

<file path=ppt/slides/_rels/slide42.xml.rels><?xml version="1.0" encoding="UTF-8" standalone="yes"?>
<Relationships xmlns="http://schemas.openxmlformats.org/package/2006/relationships"><Relationship Id="rId8" Type="http://schemas.openxmlformats.org/officeDocument/2006/relationships/notesSlide" Target="../notesSlides/notesSlide42.xml"/><Relationship Id="rId7" Type="http://schemas.openxmlformats.org/officeDocument/2006/relationships/slideLayout" Target="../slideLayouts/slideLayout7.xml"/><Relationship Id="rId6" Type="http://schemas.openxmlformats.org/officeDocument/2006/relationships/tags" Target="../tags/tag530.xml"/><Relationship Id="rId5" Type="http://schemas.openxmlformats.org/officeDocument/2006/relationships/image" Target="../media/image38.png"/><Relationship Id="rId4" Type="http://schemas.openxmlformats.org/officeDocument/2006/relationships/image" Target="../media/image4.jpeg"/><Relationship Id="rId3" Type="http://schemas.openxmlformats.org/officeDocument/2006/relationships/tags" Target="../tags/tag529.xml"/><Relationship Id="rId2" Type="http://schemas.openxmlformats.org/officeDocument/2006/relationships/image" Target="../media/image5.jpeg"/><Relationship Id="rId1" Type="http://schemas.openxmlformats.org/officeDocument/2006/relationships/tags" Target="../tags/tag528.xml"/></Relationships>
</file>

<file path=ppt/slides/_rels/slide43.xml.rels><?xml version="1.0" encoding="UTF-8" standalone="yes"?>
<Relationships xmlns="http://schemas.openxmlformats.org/package/2006/relationships"><Relationship Id="rId7" Type="http://schemas.openxmlformats.org/officeDocument/2006/relationships/notesSlide" Target="../notesSlides/notesSlide43.xml"/><Relationship Id="rId6" Type="http://schemas.openxmlformats.org/officeDocument/2006/relationships/slideLayout" Target="../slideLayouts/slideLayout7.xml"/><Relationship Id="rId5" Type="http://schemas.openxmlformats.org/officeDocument/2006/relationships/tags" Target="../tags/tag533.xml"/><Relationship Id="rId4" Type="http://schemas.openxmlformats.org/officeDocument/2006/relationships/image" Target="../media/image4.jpeg"/><Relationship Id="rId3" Type="http://schemas.openxmlformats.org/officeDocument/2006/relationships/tags" Target="../tags/tag532.xml"/><Relationship Id="rId2" Type="http://schemas.openxmlformats.org/officeDocument/2006/relationships/image" Target="../media/image5.jpeg"/><Relationship Id="rId1" Type="http://schemas.openxmlformats.org/officeDocument/2006/relationships/tags" Target="../tags/tag531.xml"/></Relationships>
</file>

<file path=ppt/slides/_rels/slide44.xml.rels><?xml version="1.0" encoding="UTF-8" standalone="yes"?>
<Relationships xmlns="http://schemas.openxmlformats.org/package/2006/relationships"><Relationship Id="rId9" Type="http://schemas.openxmlformats.org/officeDocument/2006/relationships/notesSlide" Target="../notesSlides/notesSlide44.xml"/><Relationship Id="rId8" Type="http://schemas.openxmlformats.org/officeDocument/2006/relationships/slideLayout" Target="../slideLayouts/slideLayout7.xml"/><Relationship Id="rId7" Type="http://schemas.openxmlformats.org/officeDocument/2006/relationships/tags" Target="../tags/tag538.xml"/><Relationship Id="rId6" Type="http://schemas.openxmlformats.org/officeDocument/2006/relationships/tags" Target="../tags/tag537.xml"/><Relationship Id="rId5" Type="http://schemas.openxmlformats.org/officeDocument/2006/relationships/tags" Target="../tags/tag536.xml"/><Relationship Id="rId4" Type="http://schemas.openxmlformats.org/officeDocument/2006/relationships/image" Target="../media/image4.jpeg"/><Relationship Id="rId3" Type="http://schemas.openxmlformats.org/officeDocument/2006/relationships/tags" Target="../tags/tag535.xml"/><Relationship Id="rId2" Type="http://schemas.openxmlformats.org/officeDocument/2006/relationships/image" Target="../media/image5.jpeg"/><Relationship Id="rId1" Type="http://schemas.openxmlformats.org/officeDocument/2006/relationships/tags" Target="../tags/tag534.xml"/></Relationships>
</file>

<file path=ppt/slides/_rels/slide45.xml.rels><?xml version="1.0" encoding="UTF-8" standalone="yes"?>
<Relationships xmlns="http://schemas.openxmlformats.org/package/2006/relationships"><Relationship Id="rId9" Type="http://schemas.openxmlformats.org/officeDocument/2006/relationships/tags" Target="../tags/tag545.xml"/><Relationship Id="rId8" Type="http://schemas.openxmlformats.org/officeDocument/2006/relationships/tags" Target="../tags/tag544.xml"/><Relationship Id="rId7" Type="http://schemas.openxmlformats.org/officeDocument/2006/relationships/tags" Target="../tags/tag543.xml"/><Relationship Id="rId6" Type="http://schemas.openxmlformats.org/officeDocument/2006/relationships/tags" Target="../tags/tag542.xml"/><Relationship Id="rId5" Type="http://schemas.openxmlformats.org/officeDocument/2006/relationships/tags" Target="../tags/tag541.xml"/><Relationship Id="rId4" Type="http://schemas.openxmlformats.org/officeDocument/2006/relationships/image" Target="../media/image4.jpeg"/><Relationship Id="rId3" Type="http://schemas.openxmlformats.org/officeDocument/2006/relationships/tags" Target="../tags/tag540.xml"/><Relationship Id="rId2" Type="http://schemas.openxmlformats.org/officeDocument/2006/relationships/image" Target="../media/image5.jpeg"/><Relationship Id="rId12" Type="http://schemas.openxmlformats.org/officeDocument/2006/relationships/notesSlide" Target="../notesSlides/notesSlide45.xml"/><Relationship Id="rId11" Type="http://schemas.openxmlformats.org/officeDocument/2006/relationships/slideLayout" Target="../slideLayouts/slideLayout7.xml"/><Relationship Id="rId10" Type="http://schemas.openxmlformats.org/officeDocument/2006/relationships/tags" Target="../tags/tag546.xml"/><Relationship Id="rId1" Type="http://schemas.openxmlformats.org/officeDocument/2006/relationships/tags" Target="../tags/tag539.xml"/></Relationships>
</file>

<file path=ppt/slides/_rels/slide46.xml.rels><?xml version="1.0" encoding="UTF-8" standalone="yes"?>
<Relationships xmlns="http://schemas.openxmlformats.org/package/2006/relationships"><Relationship Id="rId9" Type="http://schemas.openxmlformats.org/officeDocument/2006/relationships/notesSlide" Target="../notesSlides/notesSlide46.xml"/><Relationship Id="rId8" Type="http://schemas.openxmlformats.org/officeDocument/2006/relationships/slideLayout" Target="../slideLayouts/slideLayout7.xml"/><Relationship Id="rId7" Type="http://schemas.openxmlformats.org/officeDocument/2006/relationships/tags" Target="../tags/tag551.xml"/><Relationship Id="rId6" Type="http://schemas.openxmlformats.org/officeDocument/2006/relationships/tags" Target="../tags/tag550.xml"/><Relationship Id="rId5" Type="http://schemas.openxmlformats.org/officeDocument/2006/relationships/tags" Target="../tags/tag549.xml"/><Relationship Id="rId4" Type="http://schemas.openxmlformats.org/officeDocument/2006/relationships/image" Target="../media/image4.jpeg"/><Relationship Id="rId3" Type="http://schemas.openxmlformats.org/officeDocument/2006/relationships/tags" Target="../tags/tag548.xml"/><Relationship Id="rId2" Type="http://schemas.openxmlformats.org/officeDocument/2006/relationships/image" Target="../media/image5.jpeg"/><Relationship Id="rId1" Type="http://schemas.openxmlformats.org/officeDocument/2006/relationships/tags" Target="../tags/tag547.xml"/></Relationships>
</file>

<file path=ppt/slides/_rels/slide47.xml.rels><?xml version="1.0" encoding="UTF-8" standalone="yes"?>
<Relationships xmlns="http://schemas.openxmlformats.org/package/2006/relationships"><Relationship Id="rId9" Type="http://schemas.openxmlformats.org/officeDocument/2006/relationships/notesSlide" Target="../notesSlides/notesSlide47.xml"/><Relationship Id="rId8" Type="http://schemas.openxmlformats.org/officeDocument/2006/relationships/slideLayout" Target="../slideLayouts/slideLayout7.xml"/><Relationship Id="rId7" Type="http://schemas.openxmlformats.org/officeDocument/2006/relationships/tags" Target="../tags/tag556.xml"/><Relationship Id="rId6" Type="http://schemas.openxmlformats.org/officeDocument/2006/relationships/tags" Target="../tags/tag555.xml"/><Relationship Id="rId5" Type="http://schemas.openxmlformats.org/officeDocument/2006/relationships/tags" Target="../tags/tag554.xml"/><Relationship Id="rId4" Type="http://schemas.openxmlformats.org/officeDocument/2006/relationships/image" Target="../media/image4.jpeg"/><Relationship Id="rId3" Type="http://schemas.openxmlformats.org/officeDocument/2006/relationships/tags" Target="../tags/tag553.xml"/><Relationship Id="rId2" Type="http://schemas.openxmlformats.org/officeDocument/2006/relationships/image" Target="../media/image5.jpeg"/><Relationship Id="rId1" Type="http://schemas.openxmlformats.org/officeDocument/2006/relationships/tags" Target="../tags/tag552.xml"/></Relationships>
</file>

<file path=ppt/slides/_rels/slide48.xml.rels><?xml version="1.0" encoding="UTF-8" standalone="yes"?>
<Relationships xmlns="http://schemas.openxmlformats.org/package/2006/relationships"><Relationship Id="rId8" Type="http://schemas.openxmlformats.org/officeDocument/2006/relationships/notesSlide" Target="../notesSlides/notesSlide48.xml"/><Relationship Id="rId7" Type="http://schemas.openxmlformats.org/officeDocument/2006/relationships/slideLayout" Target="../slideLayouts/slideLayout7.xml"/><Relationship Id="rId6" Type="http://schemas.openxmlformats.org/officeDocument/2006/relationships/tags" Target="../tags/tag560.xml"/><Relationship Id="rId5" Type="http://schemas.openxmlformats.org/officeDocument/2006/relationships/tags" Target="../tags/tag559.xml"/><Relationship Id="rId4" Type="http://schemas.openxmlformats.org/officeDocument/2006/relationships/image" Target="../media/image4.jpeg"/><Relationship Id="rId3" Type="http://schemas.openxmlformats.org/officeDocument/2006/relationships/tags" Target="../tags/tag558.xml"/><Relationship Id="rId2" Type="http://schemas.openxmlformats.org/officeDocument/2006/relationships/image" Target="../media/image5.jpeg"/><Relationship Id="rId1" Type="http://schemas.openxmlformats.org/officeDocument/2006/relationships/tags" Target="../tags/tag557.xml"/></Relationships>
</file>

<file path=ppt/slides/_rels/slide49.xml.rels><?xml version="1.0" encoding="UTF-8" standalone="yes"?>
<Relationships xmlns="http://schemas.openxmlformats.org/package/2006/relationships"><Relationship Id="rId8" Type="http://schemas.openxmlformats.org/officeDocument/2006/relationships/notesSlide" Target="../notesSlides/notesSlide49.xml"/><Relationship Id="rId7" Type="http://schemas.openxmlformats.org/officeDocument/2006/relationships/slideLayout" Target="../slideLayouts/slideLayout7.xml"/><Relationship Id="rId6" Type="http://schemas.openxmlformats.org/officeDocument/2006/relationships/tags" Target="../tags/tag564.xml"/><Relationship Id="rId5" Type="http://schemas.openxmlformats.org/officeDocument/2006/relationships/tags" Target="../tags/tag563.xml"/><Relationship Id="rId4" Type="http://schemas.openxmlformats.org/officeDocument/2006/relationships/image" Target="../media/image4.jpeg"/><Relationship Id="rId3" Type="http://schemas.openxmlformats.org/officeDocument/2006/relationships/tags" Target="../tags/tag562.xml"/><Relationship Id="rId2" Type="http://schemas.openxmlformats.org/officeDocument/2006/relationships/image" Target="../media/image5.jpeg"/><Relationship Id="rId1" Type="http://schemas.openxmlformats.org/officeDocument/2006/relationships/tags" Target="../tags/tag561.xml"/></Relationships>
</file>

<file path=ppt/slides/_rels/slide5.xml.rels><?xml version="1.0" encoding="UTF-8" standalone="yes"?>
<Relationships xmlns="http://schemas.openxmlformats.org/package/2006/relationships"><Relationship Id="rId7" Type="http://schemas.openxmlformats.org/officeDocument/2006/relationships/notesSlide" Target="../notesSlides/notesSlide5.xml"/><Relationship Id="rId6" Type="http://schemas.openxmlformats.org/officeDocument/2006/relationships/slideLayout" Target="../slideLayouts/slideLayout7.xml"/><Relationship Id="rId5" Type="http://schemas.openxmlformats.org/officeDocument/2006/relationships/tags" Target="../tags/tag285.xml"/><Relationship Id="rId4" Type="http://schemas.openxmlformats.org/officeDocument/2006/relationships/image" Target="../media/image4.jpeg"/><Relationship Id="rId3" Type="http://schemas.openxmlformats.org/officeDocument/2006/relationships/tags" Target="../tags/tag284.xml"/><Relationship Id="rId2" Type="http://schemas.openxmlformats.org/officeDocument/2006/relationships/image" Target="../media/image5.jpeg"/><Relationship Id="rId1" Type="http://schemas.openxmlformats.org/officeDocument/2006/relationships/tags" Target="../tags/tag283.xml"/></Relationships>
</file>

<file path=ppt/slides/_rels/slide50.xml.rels><?xml version="1.0" encoding="UTF-8" standalone="yes"?>
<Relationships xmlns="http://schemas.openxmlformats.org/package/2006/relationships"><Relationship Id="rId8" Type="http://schemas.openxmlformats.org/officeDocument/2006/relationships/notesSlide" Target="../notesSlides/notesSlide50.xml"/><Relationship Id="rId7" Type="http://schemas.openxmlformats.org/officeDocument/2006/relationships/slideLayout" Target="../slideLayouts/slideLayout7.xml"/><Relationship Id="rId6" Type="http://schemas.openxmlformats.org/officeDocument/2006/relationships/tags" Target="../tags/tag568.xml"/><Relationship Id="rId5" Type="http://schemas.openxmlformats.org/officeDocument/2006/relationships/tags" Target="../tags/tag567.xml"/><Relationship Id="rId4" Type="http://schemas.openxmlformats.org/officeDocument/2006/relationships/image" Target="../media/image4.jpeg"/><Relationship Id="rId3" Type="http://schemas.openxmlformats.org/officeDocument/2006/relationships/tags" Target="../tags/tag566.xml"/><Relationship Id="rId2" Type="http://schemas.openxmlformats.org/officeDocument/2006/relationships/image" Target="../media/image5.jpeg"/><Relationship Id="rId1" Type="http://schemas.openxmlformats.org/officeDocument/2006/relationships/tags" Target="../tags/tag565.xml"/></Relationships>
</file>

<file path=ppt/slides/_rels/slide51.xml.rels><?xml version="1.0" encoding="UTF-8" standalone="yes"?>
<Relationships xmlns="http://schemas.openxmlformats.org/package/2006/relationships"><Relationship Id="rId8" Type="http://schemas.openxmlformats.org/officeDocument/2006/relationships/notesSlide" Target="../notesSlides/notesSlide51.xml"/><Relationship Id="rId7" Type="http://schemas.openxmlformats.org/officeDocument/2006/relationships/slideLayout" Target="../slideLayouts/slideLayout7.xml"/><Relationship Id="rId6" Type="http://schemas.openxmlformats.org/officeDocument/2006/relationships/tags" Target="../tags/tag571.xml"/><Relationship Id="rId5" Type="http://schemas.openxmlformats.org/officeDocument/2006/relationships/image" Target="../media/image39.png"/><Relationship Id="rId4" Type="http://schemas.openxmlformats.org/officeDocument/2006/relationships/image" Target="../media/image4.jpeg"/><Relationship Id="rId3" Type="http://schemas.openxmlformats.org/officeDocument/2006/relationships/tags" Target="../tags/tag570.xml"/><Relationship Id="rId2" Type="http://schemas.openxmlformats.org/officeDocument/2006/relationships/image" Target="../media/image5.jpeg"/><Relationship Id="rId1" Type="http://schemas.openxmlformats.org/officeDocument/2006/relationships/tags" Target="../tags/tag569.xml"/></Relationships>
</file>

<file path=ppt/slides/_rels/slide52.xml.rels><?xml version="1.0" encoding="UTF-8" standalone="yes"?>
<Relationships xmlns="http://schemas.openxmlformats.org/package/2006/relationships"><Relationship Id="rId8" Type="http://schemas.openxmlformats.org/officeDocument/2006/relationships/notesSlide" Target="../notesSlides/notesSlide52.xml"/><Relationship Id="rId7" Type="http://schemas.openxmlformats.org/officeDocument/2006/relationships/slideLayout" Target="../slideLayouts/slideLayout7.xml"/><Relationship Id="rId6" Type="http://schemas.openxmlformats.org/officeDocument/2006/relationships/tags" Target="../tags/tag575.xml"/><Relationship Id="rId5" Type="http://schemas.openxmlformats.org/officeDocument/2006/relationships/tags" Target="../tags/tag574.xml"/><Relationship Id="rId4" Type="http://schemas.openxmlformats.org/officeDocument/2006/relationships/image" Target="../media/image4.jpeg"/><Relationship Id="rId3" Type="http://schemas.openxmlformats.org/officeDocument/2006/relationships/tags" Target="../tags/tag573.xml"/><Relationship Id="rId2" Type="http://schemas.openxmlformats.org/officeDocument/2006/relationships/image" Target="../media/image5.jpeg"/><Relationship Id="rId1" Type="http://schemas.openxmlformats.org/officeDocument/2006/relationships/tags" Target="../tags/tag572.xml"/></Relationships>
</file>

<file path=ppt/slides/_rels/slide53.xml.rels><?xml version="1.0" encoding="UTF-8" standalone="yes"?>
<Relationships xmlns="http://schemas.openxmlformats.org/package/2006/relationships"><Relationship Id="rId8" Type="http://schemas.openxmlformats.org/officeDocument/2006/relationships/notesSlide" Target="../notesSlides/notesSlide53.xml"/><Relationship Id="rId7" Type="http://schemas.openxmlformats.org/officeDocument/2006/relationships/slideLayout" Target="../slideLayouts/slideLayout7.xml"/><Relationship Id="rId6" Type="http://schemas.openxmlformats.org/officeDocument/2006/relationships/tags" Target="../tags/tag579.xml"/><Relationship Id="rId5" Type="http://schemas.openxmlformats.org/officeDocument/2006/relationships/tags" Target="../tags/tag578.xml"/><Relationship Id="rId4" Type="http://schemas.openxmlformats.org/officeDocument/2006/relationships/image" Target="../media/image4.jpeg"/><Relationship Id="rId3" Type="http://schemas.openxmlformats.org/officeDocument/2006/relationships/tags" Target="../tags/tag577.xml"/><Relationship Id="rId2" Type="http://schemas.openxmlformats.org/officeDocument/2006/relationships/image" Target="../media/image5.jpeg"/><Relationship Id="rId1" Type="http://schemas.openxmlformats.org/officeDocument/2006/relationships/tags" Target="../tags/tag576.xml"/></Relationships>
</file>

<file path=ppt/slides/_rels/slide54.xml.rels><?xml version="1.0" encoding="UTF-8" standalone="yes"?>
<Relationships xmlns="http://schemas.openxmlformats.org/package/2006/relationships"><Relationship Id="rId9" Type="http://schemas.openxmlformats.org/officeDocument/2006/relationships/tags" Target="../tags/tag586.xml"/><Relationship Id="rId8" Type="http://schemas.openxmlformats.org/officeDocument/2006/relationships/tags" Target="../tags/tag585.xml"/><Relationship Id="rId7" Type="http://schemas.openxmlformats.org/officeDocument/2006/relationships/tags" Target="../tags/tag584.xml"/><Relationship Id="rId6" Type="http://schemas.openxmlformats.org/officeDocument/2006/relationships/tags" Target="../tags/tag583.xml"/><Relationship Id="rId5" Type="http://schemas.openxmlformats.org/officeDocument/2006/relationships/tags" Target="../tags/tag582.xml"/><Relationship Id="rId4" Type="http://schemas.openxmlformats.org/officeDocument/2006/relationships/image" Target="../media/image4.jpeg"/><Relationship Id="rId3" Type="http://schemas.openxmlformats.org/officeDocument/2006/relationships/tags" Target="../tags/tag581.xml"/><Relationship Id="rId2" Type="http://schemas.openxmlformats.org/officeDocument/2006/relationships/image" Target="../media/image5.jpeg"/><Relationship Id="rId11" Type="http://schemas.openxmlformats.org/officeDocument/2006/relationships/notesSlide" Target="../notesSlides/notesSlide54.xml"/><Relationship Id="rId10" Type="http://schemas.openxmlformats.org/officeDocument/2006/relationships/slideLayout" Target="../slideLayouts/slideLayout7.xml"/><Relationship Id="rId1" Type="http://schemas.openxmlformats.org/officeDocument/2006/relationships/tags" Target="../tags/tag580.xml"/></Relationships>
</file>

<file path=ppt/slides/_rels/slide55.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592.xml"/><Relationship Id="rId7" Type="http://schemas.openxmlformats.org/officeDocument/2006/relationships/tags" Target="../tags/tag591.xml"/><Relationship Id="rId6" Type="http://schemas.openxmlformats.org/officeDocument/2006/relationships/tags" Target="../tags/tag590.xml"/><Relationship Id="rId5" Type="http://schemas.openxmlformats.org/officeDocument/2006/relationships/tags" Target="../tags/tag589.xml"/><Relationship Id="rId4" Type="http://schemas.openxmlformats.org/officeDocument/2006/relationships/image" Target="../media/image4.jpeg"/><Relationship Id="rId3" Type="http://schemas.openxmlformats.org/officeDocument/2006/relationships/tags" Target="../tags/tag588.xml"/><Relationship Id="rId2" Type="http://schemas.openxmlformats.org/officeDocument/2006/relationships/image" Target="../media/image5.jpeg"/><Relationship Id="rId10" Type="http://schemas.openxmlformats.org/officeDocument/2006/relationships/notesSlide" Target="../notesSlides/notesSlide55.xml"/><Relationship Id="rId1" Type="http://schemas.openxmlformats.org/officeDocument/2006/relationships/tags" Target="../tags/tag587.xml"/></Relationships>
</file>

<file path=ppt/slides/_rels/slide56.xml.rels><?xml version="1.0" encoding="UTF-8" standalone="yes"?>
<Relationships xmlns="http://schemas.openxmlformats.org/package/2006/relationships"><Relationship Id="rId8" Type="http://schemas.openxmlformats.org/officeDocument/2006/relationships/notesSlide" Target="../notesSlides/notesSlide56.xml"/><Relationship Id="rId7" Type="http://schemas.openxmlformats.org/officeDocument/2006/relationships/slideLayout" Target="../slideLayouts/slideLayout7.xml"/><Relationship Id="rId6" Type="http://schemas.openxmlformats.org/officeDocument/2006/relationships/tags" Target="../tags/tag596.xml"/><Relationship Id="rId5" Type="http://schemas.openxmlformats.org/officeDocument/2006/relationships/tags" Target="../tags/tag595.xml"/><Relationship Id="rId4" Type="http://schemas.openxmlformats.org/officeDocument/2006/relationships/image" Target="../media/image4.jpeg"/><Relationship Id="rId3" Type="http://schemas.openxmlformats.org/officeDocument/2006/relationships/tags" Target="../tags/tag594.xml"/><Relationship Id="rId2" Type="http://schemas.openxmlformats.org/officeDocument/2006/relationships/image" Target="../media/image5.jpeg"/><Relationship Id="rId1" Type="http://schemas.openxmlformats.org/officeDocument/2006/relationships/tags" Target="../tags/tag593.xml"/></Relationships>
</file>

<file path=ppt/slides/_rels/slide57.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02.xml"/><Relationship Id="rId7" Type="http://schemas.openxmlformats.org/officeDocument/2006/relationships/tags" Target="../tags/tag601.xml"/><Relationship Id="rId6" Type="http://schemas.openxmlformats.org/officeDocument/2006/relationships/tags" Target="../tags/tag600.xml"/><Relationship Id="rId5" Type="http://schemas.openxmlformats.org/officeDocument/2006/relationships/tags" Target="../tags/tag599.xml"/><Relationship Id="rId4" Type="http://schemas.openxmlformats.org/officeDocument/2006/relationships/image" Target="../media/image4.jpeg"/><Relationship Id="rId3" Type="http://schemas.openxmlformats.org/officeDocument/2006/relationships/tags" Target="../tags/tag598.xml"/><Relationship Id="rId2" Type="http://schemas.openxmlformats.org/officeDocument/2006/relationships/image" Target="../media/image5.jpeg"/><Relationship Id="rId10" Type="http://schemas.openxmlformats.org/officeDocument/2006/relationships/notesSlide" Target="../notesSlides/notesSlide57.xml"/><Relationship Id="rId1" Type="http://schemas.openxmlformats.org/officeDocument/2006/relationships/tags" Target="../tags/tag597.xml"/></Relationships>
</file>

<file path=ppt/slides/_rels/slide58.xml.rels><?xml version="1.0" encoding="UTF-8" standalone="yes"?>
<Relationships xmlns="http://schemas.openxmlformats.org/package/2006/relationships"><Relationship Id="rId9" Type="http://schemas.openxmlformats.org/officeDocument/2006/relationships/notesSlide" Target="../notesSlides/notesSlide58.xml"/><Relationship Id="rId8" Type="http://schemas.openxmlformats.org/officeDocument/2006/relationships/slideLayout" Target="../slideLayouts/slideLayout7.xml"/><Relationship Id="rId7" Type="http://schemas.openxmlformats.org/officeDocument/2006/relationships/tags" Target="../tags/tag606.xml"/><Relationship Id="rId6" Type="http://schemas.openxmlformats.org/officeDocument/2006/relationships/tags" Target="../tags/tag605.xml"/><Relationship Id="rId5" Type="http://schemas.openxmlformats.org/officeDocument/2006/relationships/image" Target="../media/image40.png"/><Relationship Id="rId4" Type="http://schemas.openxmlformats.org/officeDocument/2006/relationships/image" Target="../media/image4.jpeg"/><Relationship Id="rId3" Type="http://schemas.openxmlformats.org/officeDocument/2006/relationships/tags" Target="../tags/tag604.xml"/><Relationship Id="rId2" Type="http://schemas.openxmlformats.org/officeDocument/2006/relationships/image" Target="../media/image5.jpeg"/><Relationship Id="rId1" Type="http://schemas.openxmlformats.org/officeDocument/2006/relationships/tags" Target="../tags/tag603.xml"/></Relationships>
</file>

<file path=ppt/slides/_rels/slide59.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11.xml"/><Relationship Id="rId7" Type="http://schemas.openxmlformats.org/officeDocument/2006/relationships/tags" Target="../tags/tag610.xml"/><Relationship Id="rId6" Type="http://schemas.openxmlformats.org/officeDocument/2006/relationships/hyperlink" Target="file:///D:\CSharpWork\BasicSyntax\EnumSample\EnumSample.csproj" TargetMode="External"/><Relationship Id="rId5" Type="http://schemas.openxmlformats.org/officeDocument/2006/relationships/tags" Target="../tags/tag609.xml"/><Relationship Id="rId4" Type="http://schemas.openxmlformats.org/officeDocument/2006/relationships/image" Target="../media/image4.jpeg"/><Relationship Id="rId3" Type="http://schemas.openxmlformats.org/officeDocument/2006/relationships/tags" Target="../tags/tag608.xml"/><Relationship Id="rId2" Type="http://schemas.openxmlformats.org/officeDocument/2006/relationships/image" Target="../media/image5.jpeg"/><Relationship Id="rId10" Type="http://schemas.openxmlformats.org/officeDocument/2006/relationships/notesSlide" Target="../notesSlides/notesSlide59.xml"/><Relationship Id="rId1" Type="http://schemas.openxmlformats.org/officeDocument/2006/relationships/tags" Target="../tags/tag607.xml"/></Relationships>
</file>

<file path=ppt/slides/_rels/slide6.xml.rels><?xml version="1.0" encoding="UTF-8" standalone="yes"?>
<Relationships xmlns="http://schemas.openxmlformats.org/package/2006/relationships"><Relationship Id="rId8" Type="http://schemas.openxmlformats.org/officeDocument/2006/relationships/notesSlide" Target="../notesSlides/notesSlide6.xml"/><Relationship Id="rId7" Type="http://schemas.openxmlformats.org/officeDocument/2006/relationships/slideLayout" Target="../slideLayouts/slideLayout7.xml"/><Relationship Id="rId6" Type="http://schemas.openxmlformats.org/officeDocument/2006/relationships/tags" Target="../tags/tag289.xml"/><Relationship Id="rId5" Type="http://schemas.openxmlformats.org/officeDocument/2006/relationships/tags" Target="../tags/tag288.xml"/><Relationship Id="rId4" Type="http://schemas.openxmlformats.org/officeDocument/2006/relationships/image" Target="../media/image4.jpeg"/><Relationship Id="rId3" Type="http://schemas.openxmlformats.org/officeDocument/2006/relationships/tags" Target="../tags/tag287.xml"/><Relationship Id="rId2" Type="http://schemas.openxmlformats.org/officeDocument/2006/relationships/image" Target="../media/image5.jpeg"/><Relationship Id="rId1" Type="http://schemas.openxmlformats.org/officeDocument/2006/relationships/tags" Target="../tags/tag286.xml"/></Relationships>
</file>

<file path=ppt/slides/_rels/slide60.xml.rels><?xml version="1.0" encoding="UTF-8" standalone="yes"?>
<Relationships xmlns="http://schemas.openxmlformats.org/package/2006/relationships"><Relationship Id="rId8" Type="http://schemas.openxmlformats.org/officeDocument/2006/relationships/notesSlide" Target="../notesSlides/notesSlide60.xml"/><Relationship Id="rId7" Type="http://schemas.openxmlformats.org/officeDocument/2006/relationships/slideLayout" Target="../slideLayouts/slideLayout7.xml"/><Relationship Id="rId6" Type="http://schemas.openxmlformats.org/officeDocument/2006/relationships/tags" Target="../tags/tag615.xml"/><Relationship Id="rId5" Type="http://schemas.openxmlformats.org/officeDocument/2006/relationships/tags" Target="../tags/tag614.xml"/><Relationship Id="rId4" Type="http://schemas.openxmlformats.org/officeDocument/2006/relationships/image" Target="../media/image4.jpeg"/><Relationship Id="rId3" Type="http://schemas.openxmlformats.org/officeDocument/2006/relationships/tags" Target="../tags/tag613.xml"/><Relationship Id="rId2" Type="http://schemas.openxmlformats.org/officeDocument/2006/relationships/image" Target="../media/image5.jpeg"/><Relationship Id="rId1" Type="http://schemas.openxmlformats.org/officeDocument/2006/relationships/tags" Target="../tags/tag612.xml"/></Relationships>
</file>

<file path=ppt/slides/_rels/slide61.xml.rels><?xml version="1.0" encoding="UTF-8" standalone="yes"?>
<Relationships xmlns="http://schemas.openxmlformats.org/package/2006/relationships"><Relationship Id="rId9" Type="http://schemas.openxmlformats.org/officeDocument/2006/relationships/notesSlide" Target="../notesSlides/notesSlide61.xml"/><Relationship Id="rId8" Type="http://schemas.openxmlformats.org/officeDocument/2006/relationships/slideLayout" Target="../slideLayouts/slideLayout7.xml"/><Relationship Id="rId7" Type="http://schemas.openxmlformats.org/officeDocument/2006/relationships/tags" Target="../tags/tag620.xml"/><Relationship Id="rId6" Type="http://schemas.openxmlformats.org/officeDocument/2006/relationships/tags" Target="../tags/tag619.xml"/><Relationship Id="rId5" Type="http://schemas.openxmlformats.org/officeDocument/2006/relationships/tags" Target="../tags/tag618.xml"/><Relationship Id="rId4" Type="http://schemas.openxmlformats.org/officeDocument/2006/relationships/image" Target="../media/image4.jpeg"/><Relationship Id="rId3" Type="http://schemas.openxmlformats.org/officeDocument/2006/relationships/tags" Target="../tags/tag617.xml"/><Relationship Id="rId2" Type="http://schemas.openxmlformats.org/officeDocument/2006/relationships/image" Target="../media/image5.jpeg"/><Relationship Id="rId1" Type="http://schemas.openxmlformats.org/officeDocument/2006/relationships/tags" Target="../tags/tag616.xml"/></Relationships>
</file>

<file path=ppt/slides/_rels/slide62.xml.rels><?xml version="1.0" encoding="UTF-8" standalone="yes"?>
<Relationships xmlns="http://schemas.openxmlformats.org/package/2006/relationships"><Relationship Id="rId9" Type="http://schemas.openxmlformats.org/officeDocument/2006/relationships/tags" Target="../tags/tag626.xml"/><Relationship Id="rId8" Type="http://schemas.openxmlformats.org/officeDocument/2006/relationships/hyperlink" Target="&#26412;&#31456;&#31243;&#24207;/&#24490;&#29615;&#19982;&#25968;&#32452;" TargetMode="External"/><Relationship Id="rId7" Type="http://schemas.openxmlformats.org/officeDocument/2006/relationships/tags" Target="../tags/tag625.xml"/><Relationship Id="rId6" Type="http://schemas.openxmlformats.org/officeDocument/2006/relationships/tags" Target="../tags/tag624.xml"/><Relationship Id="rId5" Type="http://schemas.openxmlformats.org/officeDocument/2006/relationships/tags" Target="../tags/tag623.xml"/><Relationship Id="rId4" Type="http://schemas.openxmlformats.org/officeDocument/2006/relationships/image" Target="../media/image4.jpeg"/><Relationship Id="rId3" Type="http://schemas.openxmlformats.org/officeDocument/2006/relationships/tags" Target="../tags/tag622.xml"/><Relationship Id="rId2" Type="http://schemas.openxmlformats.org/officeDocument/2006/relationships/image" Target="../media/image5.jpeg"/><Relationship Id="rId12" Type="http://schemas.openxmlformats.org/officeDocument/2006/relationships/notesSlide" Target="../notesSlides/notesSlide62.xml"/><Relationship Id="rId11" Type="http://schemas.openxmlformats.org/officeDocument/2006/relationships/slideLayout" Target="../slideLayouts/slideLayout7.xml"/><Relationship Id="rId10" Type="http://schemas.openxmlformats.org/officeDocument/2006/relationships/tags" Target="../tags/tag627.xml"/><Relationship Id="rId1" Type="http://schemas.openxmlformats.org/officeDocument/2006/relationships/tags" Target="../tags/tag621.xml"/></Relationships>
</file>

<file path=ppt/slides/_rels/slide63.xml.rels><?xml version="1.0" encoding="UTF-8" standalone="yes"?>
<Relationships xmlns="http://schemas.openxmlformats.org/package/2006/relationships"><Relationship Id="rId9" Type="http://schemas.openxmlformats.org/officeDocument/2006/relationships/notesSlide" Target="../notesSlides/notesSlide63.xml"/><Relationship Id="rId8" Type="http://schemas.openxmlformats.org/officeDocument/2006/relationships/slideLayout" Target="../slideLayouts/slideLayout7.xml"/><Relationship Id="rId7" Type="http://schemas.openxmlformats.org/officeDocument/2006/relationships/tags" Target="../tags/tag632.xml"/><Relationship Id="rId6" Type="http://schemas.openxmlformats.org/officeDocument/2006/relationships/tags" Target="../tags/tag631.xml"/><Relationship Id="rId5" Type="http://schemas.openxmlformats.org/officeDocument/2006/relationships/tags" Target="../tags/tag630.xml"/><Relationship Id="rId4" Type="http://schemas.openxmlformats.org/officeDocument/2006/relationships/image" Target="../media/image4.jpeg"/><Relationship Id="rId3" Type="http://schemas.openxmlformats.org/officeDocument/2006/relationships/tags" Target="../tags/tag629.xml"/><Relationship Id="rId2" Type="http://schemas.openxmlformats.org/officeDocument/2006/relationships/image" Target="../media/image5.jpeg"/><Relationship Id="rId1" Type="http://schemas.openxmlformats.org/officeDocument/2006/relationships/tags" Target="../tags/tag628.xml"/></Relationships>
</file>

<file path=ppt/slides/_rels/slide64.xml.rels><?xml version="1.0" encoding="UTF-8" standalone="yes"?>
<Relationships xmlns="http://schemas.openxmlformats.org/package/2006/relationships"><Relationship Id="rId8" Type="http://schemas.openxmlformats.org/officeDocument/2006/relationships/notesSlide" Target="../notesSlides/notesSlide64.xml"/><Relationship Id="rId7" Type="http://schemas.openxmlformats.org/officeDocument/2006/relationships/slideLayout" Target="../slideLayouts/slideLayout7.xml"/><Relationship Id="rId6" Type="http://schemas.openxmlformats.org/officeDocument/2006/relationships/tags" Target="../tags/tag636.xml"/><Relationship Id="rId5" Type="http://schemas.openxmlformats.org/officeDocument/2006/relationships/tags" Target="../tags/tag635.xml"/><Relationship Id="rId4" Type="http://schemas.openxmlformats.org/officeDocument/2006/relationships/image" Target="../media/image4.jpeg"/><Relationship Id="rId3" Type="http://schemas.openxmlformats.org/officeDocument/2006/relationships/tags" Target="../tags/tag634.xml"/><Relationship Id="rId2" Type="http://schemas.openxmlformats.org/officeDocument/2006/relationships/image" Target="../media/image5.jpeg"/><Relationship Id="rId1" Type="http://schemas.openxmlformats.org/officeDocument/2006/relationships/tags" Target="../tags/tag633.xml"/></Relationships>
</file>

<file path=ppt/slides/_rels/slide65.xml.rels><?xml version="1.0" encoding="UTF-8" standalone="yes"?>
<Relationships xmlns="http://schemas.openxmlformats.org/package/2006/relationships"><Relationship Id="rId9" Type="http://schemas.openxmlformats.org/officeDocument/2006/relationships/tags" Target="../tags/tag641.xml"/><Relationship Id="rId8" Type="http://schemas.openxmlformats.org/officeDocument/2006/relationships/tags" Target="../tags/tag640.xml"/><Relationship Id="rId7" Type="http://schemas.openxmlformats.org/officeDocument/2006/relationships/image" Target="../media/image41.png"/><Relationship Id="rId6" Type="http://schemas.openxmlformats.org/officeDocument/2006/relationships/tags" Target="../tags/tag639.xml"/><Relationship Id="rId5" Type="http://schemas.openxmlformats.org/officeDocument/2006/relationships/hyperlink" Target="&#26412;&#31456;&#31243;&#24207;/&#25968;&#32452;&#35013;&#31665;" TargetMode="External"/><Relationship Id="rId4" Type="http://schemas.openxmlformats.org/officeDocument/2006/relationships/image" Target="../media/image4.jpeg"/><Relationship Id="rId3" Type="http://schemas.openxmlformats.org/officeDocument/2006/relationships/tags" Target="../tags/tag638.xml"/><Relationship Id="rId2" Type="http://schemas.openxmlformats.org/officeDocument/2006/relationships/image" Target="../media/image5.jpeg"/><Relationship Id="rId11" Type="http://schemas.openxmlformats.org/officeDocument/2006/relationships/notesSlide" Target="../notesSlides/notesSlide65.xml"/><Relationship Id="rId10" Type="http://schemas.openxmlformats.org/officeDocument/2006/relationships/slideLayout" Target="../slideLayouts/slideLayout7.xml"/><Relationship Id="rId1" Type="http://schemas.openxmlformats.org/officeDocument/2006/relationships/tags" Target="../tags/tag637.xml"/></Relationships>
</file>

<file path=ppt/slides/_rels/slide66.xml.rels><?xml version="1.0" encoding="UTF-8" standalone="yes"?>
<Relationships xmlns="http://schemas.openxmlformats.org/package/2006/relationships"><Relationship Id="rId9" Type="http://schemas.openxmlformats.org/officeDocument/2006/relationships/tags" Target="../tags/tag648.xml"/><Relationship Id="rId8" Type="http://schemas.openxmlformats.org/officeDocument/2006/relationships/tags" Target="../tags/tag647.xml"/><Relationship Id="rId7" Type="http://schemas.openxmlformats.org/officeDocument/2006/relationships/tags" Target="../tags/tag646.xml"/><Relationship Id="rId6" Type="http://schemas.openxmlformats.org/officeDocument/2006/relationships/tags" Target="../tags/tag645.xml"/><Relationship Id="rId5" Type="http://schemas.openxmlformats.org/officeDocument/2006/relationships/tags" Target="../tags/tag644.xml"/><Relationship Id="rId4" Type="http://schemas.openxmlformats.org/officeDocument/2006/relationships/image" Target="../media/image4.jpeg"/><Relationship Id="rId3" Type="http://schemas.openxmlformats.org/officeDocument/2006/relationships/tags" Target="../tags/tag643.xml"/><Relationship Id="rId23" Type="http://schemas.openxmlformats.org/officeDocument/2006/relationships/notesSlide" Target="../notesSlides/notesSlide66.xml"/><Relationship Id="rId22" Type="http://schemas.openxmlformats.org/officeDocument/2006/relationships/slideLayout" Target="../slideLayouts/slideLayout7.xml"/><Relationship Id="rId21" Type="http://schemas.openxmlformats.org/officeDocument/2006/relationships/tags" Target="../tags/tag660.xml"/><Relationship Id="rId20" Type="http://schemas.openxmlformats.org/officeDocument/2006/relationships/tags" Target="../tags/tag659.xml"/><Relationship Id="rId2" Type="http://schemas.openxmlformats.org/officeDocument/2006/relationships/image" Target="../media/image5.jpeg"/><Relationship Id="rId19" Type="http://schemas.openxmlformats.org/officeDocument/2006/relationships/tags" Target="../tags/tag658.xml"/><Relationship Id="rId18" Type="http://schemas.openxmlformats.org/officeDocument/2006/relationships/tags" Target="../tags/tag657.xml"/><Relationship Id="rId17" Type="http://schemas.openxmlformats.org/officeDocument/2006/relationships/tags" Target="../tags/tag656.xml"/><Relationship Id="rId16" Type="http://schemas.openxmlformats.org/officeDocument/2006/relationships/tags" Target="../tags/tag655.xml"/><Relationship Id="rId15" Type="http://schemas.openxmlformats.org/officeDocument/2006/relationships/tags" Target="../tags/tag654.xml"/><Relationship Id="rId14" Type="http://schemas.openxmlformats.org/officeDocument/2006/relationships/tags" Target="../tags/tag653.xml"/><Relationship Id="rId13" Type="http://schemas.openxmlformats.org/officeDocument/2006/relationships/tags" Target="../tags/tag652.xml"/><Relationship Id="rId12" Type="http://schemas.openxmlformats.org/officeDocument/2006/relationships/tags" Target="../tags/tag651.xml"/><Relationship Id="rId11" Type="http://schemas.openxmlformats.org/officeDocument/2006/relationships/tags" Target="../tags/tag650.xml"/><Relationship Id="rId10" Type="http://schemas.openxmlformats.org/officeDocument/2006/relationships/tags" Target="../tags/tag649.xml"/><Relationship Id="rId1" Type="http://schemas.openxmlformats.org/officeDocument/2006/relationships/tags" Target="../tags/tag642.xml"/></Relationships>
</file>

<file path=ppt/slides/_rels/slide67.xml.rels><?xml version="1.0" encoding="UTF-8" standalone="yes"?>
<Relationships xmlns="http://schemas.openxmlformats.org/package/2006/relationships"><Relationship Id="rId8" Type="http://schemas.openxmlformats.org/officeDocument/2006/relationships/notesSlide" Target="../notesSlides/notesSlide67.xml"/><Relationship Id="rId7" Type="http://schemas.openxmlformats.org/officeDocument/2006/relationships/slideLayout" Target="../slideLayouts/slideLayout7.xml"/><Relationship Id="rId6" Type="http://schemas.openxmlformats.org/officeDocument/2006/relationships/tags" Target="../tags/tag664.xml"/><Relationship Id="rId5" Type="http://schemas.openxmlformats.org/officeDocument/2006/relationships/tags" Target="../tags/tag663.xml"/><Relationship Id="rId4" Type="http://schemas.openxmlformats.org/officeDocument/2006/relationships/image" Target="../media/image4.jpeg"/><Relationship Id="rId3" Type="http://schemas.openxmlformats.org/officeDocument/2006/relationships/tags" Target="../tags/tag662.xml"/><Relationship Id="rId2" Type="http://schemas.openxmlformats.org/officeDocument/2006/relationships/image" Target="../media/image5.jpeg"/><Relationship Id="rId1" Type="http://schemas.openxmlformats.org/officeDocument/2006/relationships/tags" Target="../tags/tag661.xml"/></Relationships>
</file>

<file path=ppt/slides/_rels/slide68.xml.rels><?xml version="1.0" encoding="UTF-8" standalone="yes"?>
<Relationships xmlns="http://schemas.openxmlformats.org/package/2006/relationships"><Relationship Id="rId8" Type="http://schemas.openxmlformats.org/officeDocument/2006/relationships/notesSlide" Target="../notesSlides/notesSlide68.xml"/><Relationship Id="rId7" Type="http://schemas.openxmlformats.org/officeDocument/2006/relationships/slideLayout" Target="../slideLayouts/slideLayout7.xml"/><Relationship Id="rId6" Type="http://schemas.openxmlformats.org/officeDocument/2006/relationships/tags" Target="../tags/tag668.xml"/><Relationship Id="rId5" Type="http://schemas.openxmlformats.org/officeDocument/2006/relationships/tags" Target="../tags/tag667.xml"/><Relationship Id="rId4" Type="http://schemas.openxmlformats.org/officeDocument/2006/relationships/image" Target="../media/image4.jpeg"/><Relationship Id="rId3" Type="http://schemas.openxmlformats.org/officeDocument/2006/relationships/tags" Target="../tags/tag666.xml"/><Relationship Id="rId2" Type="http://schemas.openxmlformats.org/officeDocument/2006/relationships/image" Target="../media/image5.jpeg"/><Relationship Id="rId1" Type="http://schemas.openxmlformats.org/officeDocument/2006/relationships/tags" Target="../tags/tag665.xml"/></Relationships>
</file>

<file path=ppt/slides/_rels/slide69.xml.rels><?xml version="1.0" encoding="UTF-8" standalone="yes"?>
<Relationships xmlns="http://schemas.openxmlformats.org/package/2006/relationships"><Relationship Id="rId8" Type="http://schemas.openxmlformats.org/officeDocument/2006/relationships/notesSlide" Target="../notesSlides/notesSlide69.xml"/><Relationship Id="rId7" Type="http://schemas.openxmlformats.org/officeDocument/2006/relationships/slideLayout" Target="../slideLayouts/slideLayout7.xml"/><Relationship Id="rId6" Type="http://schemas.openxmlformats.org/officeDocument/2006/relationships/tags" Target="../tags/tag672.xml"/><Relationship Id="rId5" Type="http://schemas.openxmlformats.org/officeDocument/2006/relationships/tags" Target="../tags/tag671.xml"/><Relationship Id="rId4" Type="http://schemas.openxmlformats.org/officeDocument/2006/relationships/image" Target="../media/image4.jpeg"/><Relationship Id="rId3" Type="http://schemas.openxmlformats.org/officeDocument/2006/relationships/tags" Target="../tags/tag670.xml"/><Relationship Id="rId2" Type="http://schemas.openxmlformats.org/officeDocument/2006/relationships/image" Target="../media/image5.jpeg"/><Relationship Id="rId1" Type="http://schemas.openxmlformats.org/officeDocument/2006/relationships/tags" Target="../tags/tag669.xml"/></Relationships>
</file>

<file path=ppt/slides/_rels/slide7.xml.rels><?xml version="1.0" encoding="UTF-8" standalone="yes"?>
<Relationships xmlns="http://schemas.openxmlformats.org/package/2006/relationships"><Relationship Id="rId9" Type="http://schemas.openxmlformats.org/officeDocument/2006/relationships/vmlDrawing" Target="../drawings/vmlDrawing2.vml"/><Relationship Id="rId8" Type="http://schemas.openxmlformats.org/officeDocument/2006/relationships/slideLayout" Target="../slideLayouts/slideLayout7.xml"/><Relationship Id="rId7" Type="http://schemas.openxmlformats.org/officeDocument/2006/relationships/tags" Target="../tags/tag292.xml"/><Relationship Id="rId6" Type="http://schemas.openxmlformats.org/officeDocument/2006/relationships/image" Target="../media/image9.wmf"/><Relationship Id="rId5" Type="http://schemas.openxmlformats.org/officeDocument/2006/relationships/oleObject" Target="../embeddings/oleObject2.bin"/><Relationship Id="rId4" Type="http://schemas.openxmlformats.org/officeDocument/2006/relationships/image" Target="../media/image4.jpeg"/><Relationship Id="rId3" Type="http://schemas.openxmlformats.org/officeDocument/2006/relationships/tags" Target="../tags/tag291.xml"/><Relationship Id="rId2" Type="http://schemas.openxmlformats.org/officeDocument/2006/relationships/image" Target="../media/image5.jpeg"/><Relationship Id="rId10" Type="http://schemas.openxmlformats.org/officeDocument/2006/relationships/notesSlide" Target="../notesSlides/notesSlide7.xml"/><Relationship Id="rId1" Type="http://schemas.openxmlformats.org/officeDocument/2006/relationships/tags" Target="../tags/tag290.xml"/></Relationships>
</file>

<file path=ppt/slides/_rels/slide70.xml.rels><?xml version="1.0" encoding="UTF-8" standalone="yes"?>
<Relationships xmlns="http://schemas.openxmlformats.org/package/2006/relationships"><Relationship Id="rId8" Type="http://schemas.openxmlformats.org/officeDocument/2006/relationships/notesSlide" Target="../notesSlides/notesSlide70.xml"/><Relationship Id="rId7" Type="http://schemas.openxmlformats.org/officeDocument/2006/relationships/slideLayout" Target="../slideLayouts/slideLayout7.xml"/><Relationship Id="rId6" Type="http://schemas.openxmlformats.org/officeDocument/2006/relationships/tags" Target="../tags/tag676.xml"/><Relationship Id="rId5" Type="http://schemas.openxmlformats.org/officeDocument/2006/relationships/tags" Target="../tags/tag675.xml"/><Relationship Id="rId4" Type="http://schemas.openxmlformats.org/officeDocument/2006/relationships/image" Target="../media/image4.jpeg"/><Relationship Id="rId3" Type="http://schemas.openxmlformats.org/officeDocument/2006/relationships/tags" Target="../tags/tag674.xml"/><Relationship Id="rId2" Type="http://schemas.openxmlformats.org/officeDocument/2006/relationships/image" Target="../media/image5.jpeg"/><Relationship Id="rId1" Type="http://schemas.openxmlformats.org/officeDocument/2006/relationships/tags" Target="../tags/tag673.xml"/></Relationships>
</file>

<file path=ppt/slides/_rels/slide71.xml.rels><?xml version="1.0" encoding="UTF-8" standalone="yes"?>
<Relationships xmlns="http://schemas.openxmlformats.org/package/2006/relationships"><Relationship Id="rId8" Type="http://schemas.openxmlformats.org/officeDocument/2006/relationships/notesSlide" Target="../notesSlides/notesSlide71.xml"/><Relationship Id="rId7" Type="http://schemas.openxmlformats.org/officeDocument/2006/relationships/slideLayout" Target="../slideLayouts/slideLayout7.xml"/><Relationship Id="rId6" Type="http://schemas.openxmlformats.org/officeDocument/2006/relationships/tags" Target="../tags/tag680.xml"/><Relationship Id="rId5" Type="http://schemas.openxmlformats.org/officeDocument/2006/relationships/tags" Target="../tags/tag679.xml"/><Relationship Id="rId4" Type="http://schemas.openxmlformats.org/officeDocument/2006/relationships/image" Target="../media/image4.jpeg"/><Relationship Id="rId3" Type="http://schemas.openxmlformats.org/officeDocument/2006/relationships/tags" Target="../tags/tag678.xml"/><Relationship Id="rId2" Type="http://schemas.openxmlformats.org/officeDocument/2006/relationships/image" Target="../media/image5.jpeg"/><Relationship Id="rId1" Type="http://schemas.openxmlformats.org/officeDocument/2006/relationships/tags" Target="../tags/tag677.xml"/></Relationships>
</file>

<file path=ppt/slides/_rels/slide72.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685.xml"/><Relationship Id="rId7" Type="http://schemas.openxmlformats.org/officeDocument/2006/relationships/tags" Target="../tags/tag684.xml"/><Relationship Id="rId6" Type="http://schemas.openxmlformats.org/officeDocument/2006/relationships/image" Target="../media/image42.png"/><Relationship Id="rId5" Type="http://schemas.openxmlformats.org/officeDocument/2006/relationships/tags" Target="../tags/tag683.xml"/><Relationship Id="rId4" Type="http://schemas.openxmlformats.org/officeDocument/2006/relationships/image" Target="../media/image4.jpeg"/><Relationship Id="rId3" Type="http://schemas.openxmlformats.org/officeDocument/2006/relationships/tags" Target="../tags/tag682.xml"/><Relationship Id="rId2" Type="http://schemas.openxmlformats.org/officeDocument/2006/relationships/image" Target="../media/image5.jpeg"/><Relationship Id="rId10" Type="http://schemas.openxmlformats.org/officeDocument/2006/relationships/notesSlide" Target="../notesSlides/notesSlide72.xml"/><Relationship Id="rId1" Type="http://schemas.openxmlformats.org/officeDocument/2006/relationships/tags" Target="../tags/tag681.xml"/></Relationships>
</file>

<file path=ppt/slides/_rels/slide73.xml.rels><?xml version="1.0" encoding="UTF-8" standalone="yes"?>
<Relationships xmlns="http://schemas.openxmlformats.org/package/2006/relationships"><Relationship Id="rId9" Type="http://schemas.openxmlformats.org/officeDocument/2006/relationships/tags" Target="../tags/tag690.xml"/><Relationship Id="rId8" Type="http://schemas.openxmlformats.org/officeDocument/2006/relationships/tags" Target="../tags/tag689.xml"/><Relationship Id="rId7" Type="http://schemas.openxmlformats.org/officeDocument/2006/relationships/tags" Target="../tags/tag688.xml"/><Relationship Id="rId6" Type="http://schemas.openxmlformats.org/officeDocument/2006/relationships/hyperlink" Target="&#26412;&#31456;&#31243;&#24207;/&#27714;&#19968;&#20803;&#20108;&#27425;&#26041;&#31243;&#30340;&#35299;" TargetMode="External"/><Relationship Id="rId5" Type="http://schemas.openxmlformats.org/officeDocument/2006/relationships/image" Target="../media/image43.png"/><Relationship Id="rId4" Type="http://schemas.openxmlformats.org/officeDocument/2006/relationships/image" Target="../media/image4.jpeg"/><Relationship Id="rId3" Type="http://schemas.openxmlformats.org/officeDocument/2006/relationships/tags" Target="../tags/tag687.xml"/><Relationship Id="rId2" Type="http://schemas.openxmlformats.org/officeDocument/2006/relationships/image" Target="../media/image5.jpeg"/><Relationship Id="rId11" Type="http://schemas.openxmlformats.org/officeDocument/2006/relationships/notesSlide" Target="../notesSlides/notesSlide73.xml"/><Relationship Id="rId10" Type="http://schemas.openxmlformats.org/officeDocument/2006/relationships/slideLayout" Target="../slideLayouts/slideLayout7.xml"/><Relationship Id="rId1" Type="http://schemas.openxmlformats.org/officeDocument/2006/relationships/tags" Target="../tags/tag686.xml"/></Relationships>
</file>

<file path=ppt/slides/_rels/slide74.xml.rels><?xml version="1.0" encoding="UTF-8" standalone="yes"?>
<Relationships xmlns="http://schemas.openxmlformats.org/package/2006/relationships"><Relationship Id="rId9" Type="http://schemas.openxmlformats.org/officeDocument/2006/relationships/tags" Target="../tags/tag694.xml"/><Relationship Id="rId8" Type="http://schemas.openxmlformats.org/officeDocument/2006/relationships/hyperlink" Target="&#26412;&#31456;&#31243;&#24207;/&#19977;&#30446;&#36816;&#31639;&#31526;" TargetMode="External"/><Relationship Id="rId7" Type="http://schemas.openxmlformats.org/officeDocument/2006/relationships/hyperlink" Target="&#26412;&#31456;&#31243;&#24207;/&#33719;&#21462;&#31867;&#22411;" TargetMode="External"/><Relationship Id="rId6" Type="http://schemas.openxmlformats.org/officeDocument/2006/relationships/image" Target="../media/image44.png"/><Relationship Id="rId5" Type="http://schemas.openxmlformats.org/officeDocument/2006/relationships/tags" Target="../tags/tag693.xml"/><Relationship Id="rId4" Type="http://schemas.openxmlformats.org/officeDocument/2006/relationships/image" Target="../media/image4.jpeg"/><Relationship Id="rId3" Type="http://schemas.openxmlformats.org/officeDocument/2006/relationships/tags" Target="../tags/tag692.xml"/><Relationship Id="rId2" Type="http://schemas.openxmlformats.org/officeDocument/2006/relationships/image" Target="../media/image5.jpeg"/><Relationship Id="rId12" Type="http://schemas.openxmlformats.org/officeDocument/2006/relationships/notesSlide" Target="../notesSlides/notesSlide74.xml"/><Relationship Id="rId11" Type="http://schemas.openxmlformats.org/officeDocument/2006/relationships/slideLayout" Target="../slideLayouts/slideLayout7.xml"/><Relationship Id="rId10" Type="http://schemas.openxmlformats.org/officeDocument/2006/relationships/tags" Target="../tags/tag695.xml"/><Relationship Id="rId1" Type="http://schemas.openxmlformats.org/officeDocument/2006/relationships/tags" Target="../tags/tag691.xml"/></Relationships>
</file>

<file path=ppt/slides/_rels/slide75.xml.rels><?xml version="1.0" encoding="UTF-8" standalone="yes"?>
<Relationships xmlns="http://schemas.openxmlformats.org/package/2006/relationships"><Relationship Id="rId8" Type="http://schemas.openxmlformats.org/officeDocument/2006/relationships/notesSlide" Target="../notesSlides/notesSlide75.xml"/><Relationship Id="rId7" Type="http://schemas.openxmlformats.org/officeDocument/2006/relationships/slideLayout" Target="../slideLayouts/slideLayout7.xml"/><Relationship Id="rId6" Type="http://schemas.openxmlformats.org/officeDocument/2006/relationships/tags" Target="../tags/tag699.xml"/><Relationship Id="rId5" Type="http://schemas.openxmlformats.org/officeDocument/2006/relationships/tags" Target="../tags/tag698.xml"/><Relationship Id="rId4" Type="http://schemas.openxmlformats.org/officeDocument/2006/relationships/image" Target="../media/image4.jpeg"/><Relationship Id="rId3" Type="http://schemas.openxmlformats.org/officeDocument/2006/relationships/tags" Target="../tags/tag697.xml"/><Relationship Id="rId2" Type="http://schemas.openxmlformats.org/officeDocument/2006/relationships/image" Target="../media/image5.jpeg"/><Relationship Id="rId1" Type="http://schemas.openxmlformats.org/officeDocument/2006/relationships/tags" Target="../tags/tag696.xml"/></Relationships>
</file>

<file path=ppt/slides/_rels/slide76.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704.xml"/><Relationship Id="rId7" Type="http://schemas.openxmlformats.org/officeDocument/2006/relationships/tags" Target="../tags/tag703.xml"/><Relationship Id="rId6" Type="http://schemas.openxmlformats.org/officeDocument/2006/relationships/hyperlink" Target="&#26412;&#31456;&#31243;&#24207;/switch&#35821;&#21477;" TargetMode="External"/><Relationship Id="rId5" Type="http://schemas.openxmlformats.org/officeDocument/2006/relationships/tags" Target="../tags/tag702.xml"/><Relationship Id="rId4" Type="http://schemas.openxmlformats.org/officeDocument/2006/relationships/image" Target="../media/image4.jpeg"/><Relationship Id="rId3" Type="http://schemas.openxmlformats.org/officeDocument/2006/relationships/tags" Target="../tags/tag701.xml"/><Relationship Id="rId2" Type="http://schemas.openxmlformats.org/officeDocument/2006/relationships/image" Target="../media/image5.jpeg"/><Relationship Id="rId10" Type="http://schemas.openxmlformats.org/officeDocument/2006/relationships/notesSlide" Target="../notesSlides/notesSlide76.xml"/><Relationship Id="rId1" Type="http://schemas.openxmlformats.org/officeDocument/2006/relationships/tags" Target="../tags/tag700.xml"/></Relationships>
</file>

<file path=ppt/slides/_rels/slide77.xml.rels><?xml version="1.0" encoding="UTF-8" standalone="yes"?>
<Relationships xmlns="http://schemas.openxmlformats.org/package/2006/relationships"><Relationship Id="rId8" Type="http://schemas.openxmlformats.org/officeDocument/2006/relationships/notesSlide" Target="../notesSlides/notesSlide77.xml"/><Relationship Id="rId7" Type="http://schemas.openxmlformats.org/officeDocument/2006/relationships/slideLayout" Target="../slideLayouts/slideLayout7.xml"/><Relationship Id="rId6" Type="http://schemas.openxmlformats.org/officeDocument/2006/relationships/tags" Target="../tags/tag708.xml"/><Relationship Id="rId5" Type="http://schemas.openxmlformats.org/officeDocument/2006/relationships/tags" Target="../tags/tag707.xml"/><Relationship Id="rId4" Type="http://schemas.openxmlformats.org/officeDocument/2006/relationships/image" Target="../media/image4.jpeg"/><Relationship Id="rId3" Type="http://schemas.openxmlformats.org/officeDocument/2006/relationships/tags" Target="../tags/tag706.xml"/><Relationship Id="rId2" Type="http://schemas.openxmlformats.org/officeDocument/2006/relationships/image" Target="../media/image5.jpeg"/><Relationship Id="rId1" Type="http://schemas.openxmlformats.org/officeDocument/2006/relationships/tags" Target="../tags/tag705.xml"/></Relationships>
</file>

<file path=ppt/slides/_rels/slide78.xml.rels><?xml version="1.0" encoding="UTF-8" standalone="yes"?>
<Relationships xmlns="http://schemas.openxmlformats.org/package/2006/relationships"><Relationship Id="rId9" Type="http://schemas.openxmlformats.org/officeDocument/2006/relationships/notesSlide" Target="../notesSlides/notesSlide78.xml"/><Relationship Id="rId8" Type="http://schemas.openxmlformats.org/officeDocument/2006/relationships/slideLayout" Target="../slideLayouts/slideLayout7.xml"/><Relationship Id="rId7" Type="http://schemas.openxmlformats.org/officeDocument/2006/relationships/tags" Target="../tags/tag713.xml"/><Relationship Id="rId6" Type="http://schemas.openxmlformats.org/officeDocument/2006/relationships/tags" Target="../tags/tag712.xml"/><Relationship Id="rId5" Type="http://schemas.openxmlformats.org/officeDocument/2006/relationships/tags" Target="../tags/tag711.xml"/><Relationship Id="rId4" Type="http://schemas.openxmlformats.org/officeDocument/2006/relationships/image" Target="../media/image4.jpeg"/><Relationship Id="rId3" Type="http://schemas.openxmlformats.org/officeDocument/2006/relationships/tags" Target="../tags/tag710.xml"/><Relationship Id="rId2" Type="http://schemas.openxmlformats.org/officeDocument/2006/relationships/image" Target="../media/image5.jpeg"/><Relationship Id="rId1" Type="http://schemas.openxmlformats.org/officeDocument/2006/relationships/tags" Target="../tags/tag709.xml"/></Relationships>
</file>

<file path=ppt/slides/_rels/slide79.xml.rels><?xml version="1.0" encoding="UTF-8" standalone="yes"?>
<Relationships xmlns="http://schemas.openxmlformats.org/package/2006/relationships"><Relationship Id="rId8" Type="http://schemas.openxmlformats.org/officeDocument/2006/relationships/notesSlide" Target="../notesSlides/notesSlide79.xml"/><Relationship Id="rId7" Type="http://schemas.openxmlformats.org/officeDocument/2006/relationships/slideLayout" Target="../slideLayouts/slideLayout7.xml"/><Relationship Id="rId6" Type="http://schemas.openxmlformats.org/officeDocument/2006/relationships/tags" Target="../tags/tag717.xml"/><Relationship Id="rId5" Type="http://schemas.openxmlformats.org/officeDocument/2006/relationships/tags" Target="../tags/tag716.xml"/><Relationship Id="rId4" Type="http://schemas.openxmlformats.org/officeDocument/2006/relationships/image" Target="../media/image4.jpeg"/><Relationship Id="rId3" Type="http://schemas.openxmlformats.org/officeDocument/2006/relationships/tags" Target="../tags/tag715.xml"/><Relationship Id="rId2" Type="http://schemas.openxmlformats.org/officeDocument/2006/relationships/image" Target="../media/image5.jpeg"/><Relationship Id="rId1" Type="http://schemas.openxmlformats.org/officeDocument/2006/relationships/tags" Target="../tags/tag714.xml"/></Relationships>
</file>

<file path=ppt/slides/_rels/slide8.xml.rels><?xml version="1.0" encoding="UTF-8" standalone="yes"?>
<Relationships xmlns="http://schemas.openxmlformats.org/package/2006/relationships"><Relationship Id="rId8" Type="http://schemas.openxmlformats.org/officeDocument/2006/relationships/notesSlide" Target="../notesSlides/notesSlide8.xml"/><Relationship Id="rId7" Type="http://schemas.openxmlformats.org/officeDocument/2006/relationships/slideLayout" Target="../slideLayouts/slideLayout7.xml"/><Relationship Id="rId6" Type="http://schemas.openxmlformats.org/officeDocument/2006/relationships/tags" Target="../tags/tag296.xml"/><Relationship Id="rId5" Type="http://schemas.openxmlformats.org/officeDocument/2006/relationships/tags" Target="../tags/tag295.xml"/><Relationship Id="rId4" Type="http://schemas.openxmlformats.org/officeDocument/2006/relationships/image" Target="../media/image4.jpeg"/><Relationship Id="rId3" Type="http://schemas.openxmlformats.org/officeDocument/2006/relationships/tags" Target="../tags/tag294.xml"/><Relationship Id="rId2" Type="http://schemas.openxmlformats.org/officeDocument/2006/relationships/image" Target="../media/image5.jpeg"/><Relationship Id="rId1" Type="http://schemas.openxmlformats.org/officeDocument/2006/relationships/tags" Target="../tags/tag293.xml"/></Relationships>
</file>

<file path=ppt/slides/_rels/slide80.xml.rels><?xml version="1.0" encoding="UTF-8" standalone="yes"?>
<Relationships xmlns="http://schemas.openxmlformats.org/package/2006/relationships"><Relationship Id="rId8" Type="http://schemas.openxmlformats.org/officeDocument/2006/relationships/notesSlide" Target="../notesSlides/notesSlide80.xml"/><Relationship Id="rId7" Type="http://schemas.openxmlformats.org/officeDocument/2006/relationships/slideLayout" Target="../slideLayouts/slideLayout7.xml"/><Relationship Id="rId6" Type="http://schemas.openxmlformats.org/officeDocument/2006/relationships/tags" Target="../tags/tag721.xml"/><Relationship Id="rId5" Type="http://schemas.openxmlformats.org/officeDocument/2006/relationships/tags" Target="../tags/tag720.xml"/><Relationship Id="rId4" Type="http://schemas.openxmlformats.org/officeDocument/2006/relationships/image" Target="../media/image4.jpeg"/><Relationship Id="rId3" Type="http://schemas.openxmlformats.org/officeDocument/2006/relationships/tags" Target="../tags/tag719.xml"/><Relationship Id="rId2" Type="http://schemas.openxmlformats.org/officeDocument/2006/relationships/image" Target="../media/image5.jpeg"/><Relationship Id="rId1" Type="http://schemas.openxmlformats.org/officeDocument/2006/relationships/tags" Target="../tags/tag718.xml"/></Relationships>
</file>

<file path=ppt/slides/_rels/slide81.xml.rels><?xml version="1.0" encoding="UTF-8" standalone="yes"?>
<Relationships xmlns="http://schemas.openxmlformats.org/package/2006/relationships"><Relationship Id="rId9" Type="http://schemas.openxmlformats.org/officeDocument/2006/relationships/tags" Target="../tags/tag726.xml"/><Relationship Id="rId8" Type="http://schemas.openxmlformats.org/officeDocument/2006/relationships/tags" Target="../tags/tag725.xml"/><Relationship Id="rId7" Type="http://schemas.openxmlformats.org/officeDocument/2006/relationships/hyperlink" Target="&#26412;&#31456;&#31243;&#24207;/&#24322;&#24120;&#22788;&#29702;" TargetMode="External"/><Relationship Id="rId6" Type="http://schemas.openxmlformats.org/officeDocument/2006/relationships/image" Target="../media/image45.png"/><Relationship Id="rId5" Type="http://schemas.openxmlformats.org/officeDocument/2006/relationships/tags" Target="../tags/tag724.xml"/><Relationship Id="rId4" Type="http://schemas.openxmlformats.org/officeDocument/2006/relationships/image" Target="../media/image4.jpeg"/><Relationship Id="rId3" Type="http://schemas.openxmlformats.org/officeDocument/2006/relationships/tags" Target="../tags/tag723.xml"/><Relationship Id="rId2" Type="http://schemas.openxmlformats.org/officeDocument/2006/relationships/image" Target="../media/image5.jpeg"/><Relationship Id="rId11" Type="http://schemas.openxmlformats.org/officeDocument/2006/relationships/notesSlide" Target="../notesSlides/notesSlide81.xml"/><Relationship Id="rId10" Type="http://schemas.openxmlformats.org/officeDocument/2006/relationships/slideLayout" Target="../slideLayouts/slideLayout7.xml"/><Relationship Id="rId1" Type="http://schemas.openxmlformats.org/officeDocument/2006/relationships/tags" Target="../tags/tag722.xml"/></Relationships>
</file>

<file path=ppt/slides/_rels/slide82.xml.rels><?xml version="1.0" encoding="UTF-8" standalone="yes"?>
<Relationships xmlns="http://schemas.openxmlformats.org/package/2006/relationships"><Relationship Id="rId9" Type="http://schemas.openxmlformats.org/officeDocument/2006/relationships/notesSlide" Target="../notesSlides/notesSlide82.xml"/><Relationship Id="rId8" Type="http://schemas.openxmlformats.org/officeDocument/2006/relationships/slideLayout" Target="../slideLayouts/slideLayout7.xml"/><Relationship Id="rId7" Type="http://schemas.openxmlformats.org/officeDocument/2006/relationships/tags" Target="../tags/tag731.xml"/><Relationship Id="rId6" Type="http://schemas.openxmlformats.org/officeDocument/2006/relationships/tags" Target="../tags/tag730.xml"/><Relationship Id="rId5" Type="http://schemas.openxmlformats.org/officeDocument/2006/relationships/tags" Target="../tags/tag729.xml"/><Relationship Id="rId4" Type="http://schemas.openxmlformats.org/officeDocument/2006/relationships/image" Target="../media/image4.jpeg"/><Relationship Id="rId3" Type="http://schemas.openxmlformats.org/officeDocument/2006/relationships/tags" Target="../tags/tag728.xml"/><Relationship Id="rId2" Type="http://schemas.openxmlformats.org/officeDocument/2006/relationships/image" Target="../media/image5.jpeg"/><Relationship Id="rId1" Type="http://schemas.openxmlformats.org/officeDocument/2006/relationships/tags" Target="../tags/tag727.xml"/></Relationships>
</file>

<file path=ppt/slides/_rels/slide83.xml.rels><?xml version="1.0" encoding="UTF-8" standalone="yes"?>
<Relationships xmlns="http://schemas.openxmlformats.org/package/2006/relationships"><Relationship Id="rId9" Type="http://schemas.openxmlformats.org/officeDocument/2006/relationships/tags" Target="../tags/tag738.xml"/><Relationship Id="rId8" Type="http://schemas.openxmlformats.org/officeDocument/2006/relationships/tags" Target="../tags/tag737.xml"/><Relationship Id="rId7" Type="http://schemas.openxmlformats.org/officeDocument/2006/relationships/tags" Target="../tags/tag736.xml"/><Relationship Id="rId6" Type="http://schemas.openxmlformats.org/officeDocument/2006/relationships/tags" Target="../tags/tag735.xml"/><Relationship Id="rId5" Type="http://schemas.openxmlformats.org/officeDocument/2006/relationships/tags" Target="../tags/tag734.xml"/><Relationship Id="rId4" Type="http://schemas.openxmlformats.org/officeDocument/2006/relationships/image" Target="../media/image4.jpeg"/><Relationship Id="rId3" Type="http://schemas.openxmlformats.org/officeDocument/2006/relationships/tags" Target="../tags/tag733.xml"/><Relationship Id="rId2" Type="http://schemas.openxmlformats.org/officeDocument/2006/relationships/image" Target="../media/image5.jpeg"/><Relationship Id="rId12" Type="http://schemas.openxmlformats.org/officeDocument/2006/relationships/notesSlide" Target="../notesSlides/notesSlide83.xml"/><Relationship Id="rId11" Type="http://schemas.openxmlformats.org/officeDocument/2006/relationships/slideLayout" Target="../slideLayouts/slideLayout7.xml"/><Relationship Id="rId10" Type="http://schemas.openxmlformats.org/officeDocument/2006/relationships/tags" Target="../tags/tag739.xml"/><Relationship Id="rId1" Type="http://schemas.openxmlformats.org/officeDocument/2006/relationships/tags" Target="../tags/tag732.xml"/></Relationships>
</file>

<file path=ppt/slides/_rels/slide84.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744.xml"/><Relationship Id="rId7" Type="http://schemas.openxmlformats.org/officeDocument/2006/relationships/tags" Target="../tags/tag743.xml"/><Relationship Id="rId6" Type="http://schemas.openxmlformats.org/officeDocument/2006/relationships/tags" Target="../tags/tag742.xml"/><Relationship Id="rId5" Type="http://schemas.openxmlformats.org/officeDocument/2006/relationships/image" Target="../media/image46.jpeg"/><Relationship Id="rId4" Type="http://schemas.openxmlformats.org/officeDocument/2006/relationships/image" Target="../media/image4.jpeg"/><Relationship Id="rId3" Type="http://schemas.openxmlformats.org/officeDocument/2006/relationships/tags" Target="../tags/tag741.xml"/><Relationship Id="rId2" Type="http://schemas.openxmlformats.org/officeDocument/2006/relationships/image" Target="../media/image5.jpeg"/><Relationship Id="rId10" Type="http://schemas.openxmlformats.org/officeDocument/2006/relationships/notesSlide" Target="../notesSlides/notesSlide84.xml"/><Relationship Id="rId1" Type="http://schemas.openxmlformats.org/officeDocument/2006/relationships/tags" Target="../tags/tag740.xml"/></Relationships>
</file>

<file path=ppt/slides/_rels/slide85.xml.rels><?xml version="1.0" encoding="UTF-8" standalone="yes"?>
<Relationships xmlns="http://schemas.openxmlformats.org/package/2006/relationships"><Relationship Id="rId9" Type="http://schemas.openxmlformats.org/officeDocument/2006/relationships/notesSlide" Target="../notesSlides/notesSlide85.xml"/><Relationship Id="rId8" Type="http://schemas.openxmlformats.org/officeDocument/2006/relationships/slideLayout" Target="../slideLayouts/slideLayout7.xml"/><Relationship Id="rId7" Type="http://schemas.openxmlformats.org/officeDocument/2006/relationships/tags" Target="../tags/tag748.xml"/><Relationship Id="rId6" Type="http://schemas.openxmlformats.org/officeDocument/2006/relationships/tags" Target="../tags/tag747.xml"/><Relationship Id="rId5" Type="http://schemas.openxmlformats.org/officeDocument/2006/relationships/image" Target="../media/image47.png"/><Relationship Id="rId4" Type="http://schemas.openxmlformats.org/officeDocument/2006/relationships/image" Target="../media/image4.jpeg"/><Relationship Id="rId3" Type="http://schemas.openxmlformats.org/officeDocument/2006/relationships/tags" Target="../tags/tag746.xml"/><Relationship Id="rId2" Type="http://schemas.openxmlformats.org/officeDocument/2006/relationships/image" Target="../media/image5.jpeg"/><Relationship Id="rId1" Type="http://schemas.openxmlformats.org/officeDocument/2006/relationships/tags" Target="../tags/tag745.xml"/></Relationships>
</file>

<file path=ppt/slides/_rels/slide86.xml.rels><?xml version="1.0" encoding="UTF-8" standalone="yes"?>
<Relationships xmlns="http://schemas.openxmlformats.org/package/2006/relationships"><Relationship Id="rId9" Type="http://schemas.openxmlformats.org/officeDocument/2006/relationships/tags" Target="../tags/tag754.xml"/><Relationship Id="rId8" Type="http://schemas.openxmlformats.org/officeDocument/2006/relationships/tags" Target="../tags/tag753.xml"/><Relationship Id="rId7" Type="http://schemas.openxmlformats.org/officeDocument/2006/relationships/tags" Target="../tags/tag752.xml"/><Relationship Id="rId6" Type="http://schemas.openxmlformats.org/officeDocument/2006/relationships/image" Target="../media/image48.png"/><Relationship Id="rId5" Type="http://schemas.openxmlformats.org/officeDocument/2006/relationships/tags" Target="../tags/tag751.xml"/><Relationship Id="rId4" Type="http://schemas.openxmlformats.org/officeDocument/2006/relationships/image" Target="../media/image4.jpeg"/><Relationship Id="rId3" Type="http://schemas.openxmlformats.org/officeDocument/2006/relationships/tags" Target="../tags/tag750.xml"/><Relationship Id="rId2" Type="http://schemas.openxmlformats.org/officeDocument/2006/relationships/image" Target="../media/image5.jpeg"/><Relationship Id="rId11" Type="http://schemas.openxmlformats.org/officeDocument/2006/relationships/notesSlide" Target="../notesSlides/notesSlide86.xml"/><Relationship Id="rId10" Type="http://schemas.openxmlformats.org/officeDocument/2006/relationships/slideLayout" Target="../slideLayouts/slideLayout7.xml"/><Relationship Id="rId1" Type="http://schemas.openxmlformats.org/officeDocument/2006/relationships/tags" Target="../tags/tag749.xml"/></Relationships>
</file>

<file path=ppt/slides/_rels/slide87.xml.rels><?xml version="1.0" encoding="UTF-8" standalone="yes"?>
<Relationships xmlns="http://schemas.openxmlformats.org/package/2006/relationships"><Relationship Id="rId9" Type="http://schemas.openxmlformats.org/officeDocument/2006/relationships/notesSlide" Target="../notesSlides/notesSlide87.xml"/><Relationship Id="rId8" Type="http://schemas.openxmlformats.org/officeDocument/2006/relationships/slideLayout" Target="../slideLayouts/slideLayout7.xml"/><Relationship Id="rId7" Type="http://schemas.openxmlformats.org/officeDocument/2006/relationships/tags" Target="../tags/tag758.xml"/><Relationship Id="rId6" Type="http://schemas.openxmlformats.org/officeDocument/2006/relationships/tags" Target="../tags/tag757.xml"/><Relationship Id="rId5" Type="http://schemas.openxmlformats.org/officeDocument/2006/relationships/image" Target="../media/image49.png"/><Relationship Id="rId4" Type="http://schemas.openxmlformats.org/officeDocument/2006/relationships/image" Target="../media/image4.jpeg"/><Relationship Id="rId3" Type="http://schemas.openxmlformats.org/officeDocument/2006/relationships/tags" Target="../tags/tag756.xml"/><Relationship Id="rId2" Type="http://schemas.openxmlformats.org/officeDocument/2006/relationships/image" Target="../media/image5.jpeg"/><Relationship Id="rId1" Type="http://schemas.openxmlformats.org/officeDocument/2006/relationships/tags" Target="../tags/tag755.xml"/></Relationships>
</file>

<file path=ppt/slides/_rels/slide88.xml.rels><?xml version="1.0" encoding="UTF-8" standalone="yes"?>
<Relationships xmlns="http://schemas.openxmlformats.org/package/2006/relationships"><Relationship Id="rId9" Type="http://schemas.openxmlformats.org/officeDocument/2006/relationships/slideLayout" Target="../slideLayouts/slideLayout7.xml"/><Relationship Id="rId8" Type="http://schemas.openxmlformats.org/officeDocument/2006/relationships/tags" Target="../tags/tag763.xml"/><Relationship Id="rId7" Type="http://schemas.openxmlformats.org/officeDocument/2006/relationships/tags" Target="../tags/tag762.xml"/><Relationship Id="rId6" Type="http://schemas.openxmlformats.org/officeDocument/2006/relationships/image" Target="../media/image50.png"/><Relationship Id="rId5" Type="http://schemas.openxmlformats.org/officeDocument/2006/relationships/tags" Target="../tags/tag761.xml"/><Relationship Id="rId4" Type="http://schemas.openxmlformats.org/officeDocument/2006/relationships/image" Target="../media/image4.jpeg"/><Relationship Id="rId3" Type="http://schemas.openxmlformats.org/officeDocument/2006/relationships/tags" Target="../tags/tag760.xml"/><Relationship Id="rId2" Type="http://schemas.openxmlformats.org/officeDocument/2006/relationships/image" Target="../media/image5.jpeg"/><Relationship Id="rId10" Type="http://schemas.openxmlformats.org/officeDocument/2006/relationships/notesSlide" Target="../notesSlides/notesSlide88.xml"/><Relationship Id="rId1" Type="http://schemas.openxmlformats.org/officeDocument/2006/relationships/tags" Target="../tags/tag759.xml"/></Relationships>
</file>

<file path=ppt/slides/_rels/slide89.xml.rels><?xml version="1.0" encoding="UTF-8" standalone="yes"?>
<Relationships xmlns="http://schemas.openxmlformats.org/package/2006/relationships"><Relationship Id="rId9" Type="http://schemas.openxmlformats.org/officeDocument/2006/relationships/tags" Target="../tags/tag769.xml"/><Relationship Id="rId8" Type="http://schemas.openxmlformats.org/officeDocument/2006/relationships/tags" Target="../tags/tag768.xml"/><Relationship Id="rId7" Type="http://schemas.openxmlformats.org/officeDocument/2006/relationships/tags" Target="../tags/tag767.xml"/><Relationship Id="rId6" Type="http://schemas.openxmlformats.org/officeDocument/2006/relationships/image" Target="../media/image51.png"/><Relationship Id="rId5" Type="http://schemas.openxmlformats.org/officeDocument/2006/relationships/tags" Target="../tags/tag766.xml"/><Relationship Id="rId4" Type="http://schemas.openxmlformats.org/officeDocument/2006/relationships/image" Target="../media/image4.jpeg"/><Relationship Id="rId3" Type="http://schemas.openxmlformats.org/officeDocument/2006/relationships/tags" Target="../tags/tag765.xml"/><Relationship Id="rId2" Type="http://schemas.openxmlformats.org/officeDocument/2006/relationships/image" Target="../media/image5.jpeg"/><Relationship Id="rId11" Type="http://schemas.openxmlformats.org/officeDocument/2006/relationships/notesSlide" Target="../notesSlides/notesSlide89.xml"/><Relationship Id="rId10" Type="http://schemas.openxmlformats.org/officeDocument/2006/relationships/slideLayout" Target="../slideLayouts/slideLayout7.xml"/><Relationship Id="rId1" Type="http://schemas.openxmlformats.org/officeDocument/2006/relationships/tags" Target="../tags/tag764.xml"/></Relationships>
</file>

<file path=ppt/slides/_rels/slide9.xml.rels><?xml version="1.0" encoding="UTF-8" standalone="yes"?>
<Relationships xmlns="http://schemas.openxmlformats.org/package/2006/relationships"><Relationship Id="rId8" Type="http://schemas.openxmlformats.org/officeDocument/2006/relationships/notesSlide" Target="../notesSlides/notesSlide9.xml"/><Relationship Id="rId7" Type="http://schemas.openxmlformats.org/officeDocument/2006/relationships/slideLayout" Target="../slideLayouts/slideLayout7.xml"/><Relationship Id="rId6" Type="http://schemas.openxmlformats.org/officeDocument/2006/relationships/tags" Target="../tags/tag300.xml"/><Relationship Id="rId5" Type="http://schemas.openxmlformats.org/officeDocument/2006/relationships/tags" Target="../tags/tag299.xml"/><Relationship Id="rId4" Type="http://schemas.openxmlformats.org/officeDocument/2006/relationships/image" Target="../media/image4.jpeg"/><Relationship Id="rId3" Type="http://schemas.openxmlformats.org/officeDocument/2006/relationships/tags" Target="../tags/tag298.xml"/><Relationship Id="rId2" Type="http://schemas.openxmlformats.org/officeDocument/2006/relationships/image" Target="../media/image5.jpeg"/><Relationship Id="rId1" Type="http://schemas.openxmlformats.org/officeDocument/2006/relationships/tags" Target="../tags/tag297.xml"/></Relationships>
</file>

<file path=ppt/slides/_rels/slide90.xml.rels><?xml version="1.0" encoding="UTF-8" standalone="yes"?>
<Relationships xmlns="http://schemas.openxmlformats.org/package/2006/relationships"><Relationship Id="rId9" Type="http://schemas.openxmlformats.org/officeDocument/2006/relationships/tags" Target="../tags/tag775.xml"/><Relationship Id="rId8" Type="http://schemas.openxmlformats.org/officeDocument/2006/relationships/image" Target="../media/image52.png"/><Relationship Id="rId7" Type="http://schemas.openxmlformats.org/officeDocument/2006/relationships/tags" Target="../tags/tag774.xml"/><Relationship Id="rId6" Type="http://schemas.openxmlformats.org/officeDocument/2006/relationships/tags" Target="../tags/tag773.xml"/><Relationship Id="rId5" Type="http://schemas.openxmlformats.org/officeDocument/2006/relationships/tags" Target="../tags/tag772.xml"/><Relationship Id="rId4" Type="http://schemas.openxmlformats.org/officeDocument/2006/relationships/image" Target="../media/image4.jpeg"/><Relationship Id="rId3" Type="http://schemas.openxmlformats.org/officeDocument/2006/relationships/tags" Target="../tags/tag771.xml"/><Relationship Id="rId2" Type="http://schemas.openxmlformats.org/officeDocument/2006/relationships/image" Target="../media/image5.jpeg"/><Relationship Id="rId11" Type="http://schemas.openxmlformats.org/officeDocument/2006/relationships/notesSlide" Target="../notesSlides/notesSlide90.xml"/><Relationship Id="rId10" Type="http://schemas.openxmlformats.org/officeDocument/2006/relationships/slideLayout" Target="../slideLayouts/slideLayout7.xml"/><Relationship Id="rId1" Type="http://schemas.openxmlformats.org/officeDocument/2006/relationships/tags" Target="../tags/tag770.xml"/></Relationships>
</file>

<file path=ppt/slides/_rels/slide91.xml.rels><?xml version="1.0" encoding="UTF-8" standalone="yes"?>
<Relationships xmlns="http://schemas.openxmlformats.org/package/2006/relationships"><Relationship Id="rId9" Type="http://schemas.openxmlformats.org/officeDocument/2006/relationships/tags" Target="../tags/tag781.xml"/><Relationship Id="rId8" Type="http://schemas.openxmlformats.org/officeDocument/2006/relationships/tags" Target="../tags/tag780.xml"/><Relationship Id="rId7" Type="http://schemas.openxmlformats.org/officeDocument/2006/relationships/tags" Target="../tags/tag779.xml"/><Relationship Id="rId6" Type="http://schemas.openxmlformats.org/officeDocument/2006/relationships/image" Target="../media/image53.png"/><Relationship Id="rId5" Type="http://schemas.openxmlformats.org/officeDocument/2006/relationships/tags" Target="../tags/tag778.xml"/><Relationship Id="rId4" Type="http://schemas.openxmlformats.org/officeDocument/2006/relationships/image" Target="../media/image4.jpeg"/><Relationship Id="rId3" Type="http://schemas.openxmlformats.org/officeDocument/2006/relationships/tags" Target="../tags/tag777.xml"/><Relationship Id="rId2" Type="http://schemas.openxmlformats.org/officeDocument/2006/relationships/image" Target="../media/image5.jpeg"/><Relationship Id="rId13" Type="http://schemas.openxmlformats.org/officeDocument/2006/relationships/notesSlide" Target="../notesSlides/notesSlide91.xml"/><Relationship Id="rId12" Type="http://schemas.openxmlformats.org/officeDocument/2006/relationships/slideLayout" Target="../slideLayouts/slideLayout7.xml"/><Relationship Id="rId11" Type="http://schemas.openxmlformats.org/officeDocument/2006/relationships/tags" Target="../tags/tag783.xml"/><Relationship Id="rId10" Type="http://schemas.openxmlformats.org/officeDocument/2006/relationships/tags" Target="../tags/tag782.xml"/><Relationship Id="rId1" Type="http://schemas.openxmlformats.org/officeDocument/2006/relationships/tags" Target="../tags/tag776.xml"/></Relationships>
</file>

<file path=ppt/slides/_rels/slide92.xml.rels><?xml version="1.0" encoding="UTF-8" standalone="yes"?>
<Relationships xmlns="http://schemas.openxmlformats.org/package/2006/relationships"><Relationship Id="rId9" Type="http://schemas.openxmlformats.org/officeDocument/2006/relationships/tags" Target="../tags/tag789.xml"/><Relationship Id="rId8" Type="http://schemas.openxmlformats.org/officeDocument/2006/relationships/tags" Target="../tags/tag788.xml"/><Relationship Id="rId7" Type="http://schemas.openxmlformats.org/officeDocument/2006/relationships/tags" Target="../tags/tag787.xml"/><Relationship Id="rId6" Type="http://schemas.openxmlformats.org/officeDocument/2006/relationships/image" Target="../media/image54.png"/><Relationship Id="rId5" Type="http://schemas.openxmlformats.org/officeDocument/2006/relationships/tags" Target="../tags/tag786.xml"/><Relationship Id="rId4" Type="http://schemas.openxmlformats.org/officeDocument/2006/relationships/image" Target="../media/image4.jpeg"/><Relationship Id="rId3" Type="http://schemas.openxmlformats.org/officeDocument/2006/relationships/tags" Target="../tags/tag785.xml"/><Relationship Id="rId2" Type="http://schemas.openxmlformats.org/officeDocument/2006/relationships/image" Target="../media/image5.jpeg"/><Relationship Id="rId11" Type="http://schemas.openxmlformats.org/officeDocument/2006/relationships/notesSlide" Target="../notesSlides/notesSlide92.xml"/><Relationship Id="rId10" Type="http://schemas.openxmlformats.org/officeDocument/2006/relationships/slideLayout" Target="../slideLayouts/slideLayout7.xml"/><Relationship Id="rId1" Type="http://schemas.openxmlformats.org/officeDocument/2006/relationships/tags" Target="../tags/tag784.xml"/></Relationships>
</file>

<file path=ppt/slides/_rels/slide93.xml.rels><?xml version="1.0" encoding="UTF-8" standalone="yes"?>
<Relationships xmlns="http://schemas.openxmlformats.org/package/2006/relationships"><Relationship Id="rId8" Type="http://schemas.openxmlformats.org/officeDocument/2006/relationships/notesSlide" Target="../notesSlides/notesSlide93.xml"/><Relationship Id="rId7" Type="http://schemas.openxmlformats.org/officeDocument/2006/relationships/slideLayout" Target="../slideLayouts/slideLayout7.xml"/><Relationship Id="rId6" Type="http://schemas.openxmlformats.org/officeDocument/2006/relationships/tags" Target="../tags/tag793.xml"/><Relationship Id="rId5" Type="http://schemas.openxmlformats.org/officeDocument/2006/relationships/tags" Target="../tags/tag792.xml"/><Relationship Id="rId4" Type="http://schemas.openxmlformats.org/officeDocument/2006/relationships/image" Target="../media/image4.jpeg"/><Relationship Id="rId3" Type="http://schemas.openxmlformats.org/officeDocument/2006/relationships/tags" Target="../tags/tag791.xml"/><Relationship Id="rId2" Type="http://schemas.openxmlformats.org/officeDocument/2006/relationships/image" Target="../media/image5.jpeg"/><Relationship Id="rId1" Type="http://schemas.openxmlformats.org/officeDocument/2006/relationships/tags" Target="../tags/tag790.xml"/></Relationships>
</file>

<file path=ppt/slides/_rels/slide94.xml.rels><?xml version="1.0" encoding="UTF-8" standalone="yes"?>
<Relationships xmlns="http://schemas.openxmlformats.org/package/2006/relationships"><Relationship Id="rId9" Type="http://schemas.openxmlformats.org/officeDocument/2006/relationships/notesSlide" Target="../notesSlides/notesSlide94.xml"/><Relationship Id="rId8" Type="http://schemas.openxmlformats.org/officeDocument/2006/relationships/slideLayout" Target="../slideLayouts/slideLayout7.xml"/><Relationship Id="rId7" Type="http://schemas.openxmlformats.org/officeDocument/2006/relationships/tags" Target="../tags/tag798.xml"/><Relationship Id="rId6" Type="http://schemas.openxmlformats.org/officeDocument/2006/relationships/tags" Target="../tags/tag797.xml"/><Relationship Id="rId5" Type="http://schemas.openxmlformats.org/officeDocument/2006/relationships/tags" Target="../tags/tag796.xml"/><Relationship Id="rId4" Type="http://schemas.openxmlformats.org/officeDocument/2006/relationships/image" Target="../media/image4.jpeg"/><Relationship Id="rId3" Type="http://schemas.openxmlformats.org/officeDocument/2006/relationships/tags" Target="../tags/tag795.xml"/><Relationship Id="rId2" Type="http://schemas.openxmlformats.org/officeDocument/2006/relationships/image" Target="../media/image5.jpeg"/><Relationship Id="rId1" Type="http://schemas.openxmlformats.org/officeDocument/2006/relationships/tags" Target="../tags/tag794.xml"/></Relationships>
</file>

<file path=ppt/slides/_rels/slide95.xml.rels><?xml version="1.0" encoding="UTF-8" standalone="yes"?>
<Relationships xmlns="http://schemas.openxmlformats.org/package/2006/relationships"><Relationship Id="rId4" Type="http://schemas.openxmlformats.org/officeDocument/2006/relationships/notesSlide" Target="../notesSlides/notesSlide95.xml"/><Relationship Id="rId3" Type="http://schemas.openxmlformats.org/officeDocument/2006/relationships/slideLayout" Target="../slideLayouts/slideLayout11.xml"/><Relationship Id="rId2" Type="http://schemas.openxmlformats.org/officeDocument/2006/relationships/tags" Target="../tags/tag800.xml"/><Relationship Id="rId1" Type="http://schemas.openxmlformats.org/officeDocument/2006/relationships/tags" Target="../tags/tag79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6"/>
          <p:cNvSpPr>
            <a:spLocks noGrp="1"/>
          </p:cNvSpPr>
          <p:nvPr>
            <p:ph type="ctrTitle"/>
            <p:custDataLst>
              <p:tags r:id="rId1"/>
            </p:custDataLst>
          </p:nvPr>
        </p:nvSpPr>
        <p:spPr>
          <a:xfrm>
            <a:off x="2164715" y="1686560"/>
            <a:ext cx="5626100" cy="1616075"/>
          </a:xfrm>
        </p:spPr>
        <p:txBody>
          <a:bodyPr wrap="square">
            <a:normAutofit/>
          </a:bodyPr>
          <a:p>
            <a:pPr marL="0" indent="0" algn="l">
              <a:lnSpc>
                <a:spcPct val="100000"/>
              </a:lnSpc>
              <a:spcBef>
                <a:spcPts val="0"/>
              </a:spcBef>
              <a:spcAft>
                <a:spcPts val="0"/>
              </a:spcAft>
              <a:buSzPct val="100000"/>
              <a:buNone/>
            </a:pPr>
            <a:r>
              <a:rPr lang="en-US" altLang="zh-CN" sz="5400" spc="0" dirty="0">
                <a:solidFill>
                  <a:schemeClr val="tx1"/>
                </a:solidFill>
                <a:uFillTx/>
                <a:latin typeface="Times New Roman" panose="02020603050405020304" pitchFamily="18" charset="0"/>
                <a:ea typeface="汉仪颜楷简" panose="00020600040101010101" charset="-122"/>
              </a:rPr>
              <a:t>.NET 平台技术</a:t>
            </a:r>
            <a:endParaRPr lang="en-US" altLang="zh-CN" sz="5400" spc="0" dirty="0">
              <a:solidFill>
                <a:schemeClr val="tx1"/>
              </a:solidFill>
              <a:uFillTx/>
              <a:latin typeface="Times New Roman" panose="02020603050405020304" pitchFamily="18" charset="0"/>
              <a:ea typeface="汉仪颜楷简" panose="00020600040101010101" charset="-122"/>
            </a:endParaRPr>
          </a:p>
          <a:p>
            <a:pPr marL="0" lvl="0">
              <a:spcBef>
                <a:spcPct val="50000"/>
              </a:spcBef>
              <a:buNone/>
            </a:pPr>
            <a:r>
              <a:rPr lang="en-US" altLang="zh-CN" sz="2665" spc="0" dirty="0">
                <a:solidFill>
                  <a:schemeClr val="tx1"/>
                </a:solidFill>
                <a:uFillTx/>
                <a:latin typeface="Times New Roman" panose="02020603050405020304" pitchFamily="18" charset="0"/>
                <a:ea typeface="汉仪颜楷简" panose="00020600040101010101" charset="-122"/>
              </a:rPr>
              <a:t>Dot Net Platform Technology</a:t>
            </a:r>
            <a:endParaRPr lang="en-US" altLang="zh-CN" sz="2665" spc="0" dirty="0">
              <a:solidFill>
                <a:schemeClr val="tx1"/>
              </a:solidFill>
              <a:uFillTx/>
              <a:latin typeface="Times New Roman" panose="02020603050405020304" pitchFamily="18" charset="0"/>
              <a:ea typeface="汉仪颜楷简" panose="00020600040101010101" charset="-122"/>
            </a:endParaRPr>
          </a:p>
        </p:txBody>
      </p:sp>
      <p:sp>
        <p:nvSpPr>
          <p:cNvPr id="4" name="副标题 3" descr="7b0a20202020227461726765744d6f64756c65223a202270726f636573734f6e6c696e65466f6e7473220a7d0a"/>
          <p:cNvSpPr>
            <a:spLocks noGrp="1"/>
          </p:cNvSpPr>
          <p:nvPr>
            <p:ph type="subTitle" idx="1"/>
            <p:custDataLst>
              <p:tags r:id="rId2"/>
            </p:custDataLst>
          </p:nvPr>
        </p:nvSpPr>
        <p:spPr>
          <a:xfrm>
            <a:off x="1692910" y="4559935"/>
            <a:ext cx="6282690" cy="923290"/>
          </a:xfrm>
        </p:spPr>
        <p:txBody>
          <a:bodyPr wrap="square">
            <a:noAutofit/>
          </a:bodyPr>
          <a:p>
            <a:pPr marL="0" lvl="0" indent="-285750" algn="ctr" fontAlgn="ctr">
              <a:lnSpc>
                <a:spcPct val="130000"/>
              </a:lnSpc>
              <a:spcBef>
                <a:spcPts val="1000"/>
              </a:spcBef>
              <a:spcAft>
                <a:spcPts val="0"/>
              </a:spcAft>
              <a:buSzPct val="100000"/>
              <a:buFont typeface="Wingdings" panose="05000000000000000000" charset="0"/>
              <a:buNone/>
            </a:pPr>
            <a:r>
              <a:rPr lang="zh-CN" altLang="en-US" sz="1600" b="1" spc="0" dirty="0">
                <a:solidFill>
                  <a:schemeClr val="dk1">
                    <a:lumMod val="85000"/>
                    <a:lumOff val="15000"/>
                  </a:schemeClr>
                </a:solidFill>
                <a:uFillTx/>
                <a:latin typeface="Times New Roman" panose="02020603050405020304" pitchFamily="18" charset="0"/>
                <a:ea typeface="汉仪颜楷简" panose="00020600040101010101" charset="-122"/>
                <a:cs typeface="汉仪雪君体简" panose="02010600000101010101" charset="-122"/>
                <a:sym typeface="汉仪雪君体简" panose="02010600000101010101" charset="-122"/>
              </a:rPr>
              <a:t>厦门大学 信息学院（国家示范性软件学院）  赵江声</a:t>
            </a:r>
            <a:endParaRPr lang="zh-CN" altLang="en-US" sz="1600" b="1" spc="0" dirty="0">
              <a:solidFill>
                <a:schemeClr val="dk1">
                  <a:lumMod val="85000"/>
                  <a:lumOff val="15000"/>
                </a:schemeClr>
              </a:solidFill>
              <a:uFillTx/>
              <a:latin typeface="Times New Roman" panose="02020603050405020304" pitchFamily="18" charset="0"/>
              <a:ea typeface="汉仪颜楷简" panose="00020600040101010101" charset="-122"/>
              <a:cs typeface="汉仪雪君体简" panose="02010600000101010101" charset="-122"/>
              <a:sym typeface="汉仪雪君体简" panose="02010600000101010101" charset="-122"/>
            </a:endParaRPr>
          </a:p>
          <a:p>
            <a:pPr marL="0" lvl="0" indent="-285750" algn="ctr" fontAlgn="ctr">
              <a:lnSpc>
                <a:spcPct val="130000"/>
              </a:lnSpc>
              <a:spcBef>
                <a:spcPts val="1000"/>
              </a:spcBef>
              <a:spcAft>
                <a:spcPts val="0"/>
              </a:spcAft>
              <a:buSzPct val="100000"/>
              <a:buFont typeface="Wingdings" panose="05000000000000000000" charset="0"/>
              <a:buNone/>
            </a:pPr>
            <a:r>
              <a:rPr lang="en-US" altLang="zh-CN" sz="1600" b="1" spc="0" dirty="0">
                <a:solidFill>
                  <a:schemeClr val="dk1">
                    <a:lumMod val="85000"/>
                    <a:lumOff val="15000"/>
                  </a:schemeClr>
                </a:solidFill>
                <a:uFillTx/>
                <a:latin typeface="Times New Roman" panose="02020603050405020304" pitchFamily="18" charset="0"/>
                <a:ea typeface="汉仪颜楷简" panose="00020600040101010101" charset="-122"/>
                <a:cs typeface="汉仪雪君体简" panose="02010600000101010101" charset="-122"/>
                <a:sym typeface="汉仪雪君体简" panose="02010600000101010101" charset="-122"/>
              </a:rPr>
              <a:t>2023年9月</a:t>
            </a:r>
            <a:endParaRPr lang="en-US" altLang="zh-CN" sz="1600" b="1" spc="0" dirty="0">
              <a:solidFill>
                <a:schemeClr val="dk1">
                  <a:lumMod val="85000"/>
                  <a:lumOff val="15000"/>
                </a:schemeClr>
              </a:solidFill>
              <a:uFillTx/>
              <a:latin typeface="Times New Roman" panose="02020603050405020304" pitchFamily="18" charset="0"/>
              <a:ea typeface="汉仪颜楷简" panose="00020600040101010101" charset="-122"/>
              <a:cs typeface="汉仪雪君体简" panose="02010600000101010101" charset="-122"/>
              <a:sym typeface="汉仪雪君体简" panose="02010600000101010101" charset="-122"/>
            </a:endParaRPr>
          </a:p>
        </p:txBody>
      </p:sp>
    </p:spTree>
    <p:custDataLst>
      <p:tags r:id="rId3"/>
    </p:custData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15363" name="Rectangle 3"/>
          <p:cNvSpPr>
            <a:spLocks noChangeArrowheads="1"/>
          </p:cNvSpPr>
          <p:nvPr/>
        </p:nvSpPr>
        <p:spPr bwMode="auto">
          <a:xfrm>
            <a:off x="322263" y="1125538"/>
            <a:ext cx="8281987" cy="5111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algn="l" eaLnBrk="1" hangingPunct="1">
              <a:lnSpc>
                <a:spcPct val="90000"/>
              </a:lnSpc>
              <a:spcBef>
                <a:spcPct val="20000"/>
              </a:spcBef>
              <a:buFont typeface="Wingdings" panose="05000000000000000000" pitchFamily="2" charset="2"/>
              <a:buAutoNum type="arabicPeriod"/>
            </a:pPr>
            <a:r>
              <a:rPr kumimoji="1" lang="zh-CN" altLang="en-US" sz="3200" b="1" dirty="0">
                <a:solidFill>
                  <a:srgbClr val="000000"/>
                </a:solidFill>
                <a:latin typeface="Times New Roman" panose="02020603050405020304" pitchFamily="18" charset="0"/>
                <a:ea typeface="汉仪楷体简" panose="02010600000101010101" charset="-128"/>
                <a:cs typeface="微软雅黑" panose="020B0503020204020204" charset="-122"/>
              </a:rPr>
              <a:t>使用工具：</a:t>
            </a:r>
            <a:endParaRPr kumimoji="1" lang="zh-CN" altLang="en-US" sz="32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algn="l" eaLnBrk="1" hangingPunct="1">
              <a:lnSpc>
                <a:spcPct val="90000"/>
              </a:lnSpc>
              <a:spcBef>
                <a:spcPct val="20000"/>
              </a:spcBef>
              <a:buFont typeface="Wingdings" panose="05000000000000000000" pitchFamily="2" charset="2"/>
              <a:buNone/>
            </a:pPr>
            <a:r>
              <a:rPr kumimoji="1" lang="en-US" altLang="zh-CN" sz="3200" dirty="0">
                <a:solidFill>
                  <a:srgbClr val="000000"/>
                </a:solidFill>
                <a:latin typeface="Times New Roman" panose="02020603050405020304" pitchFamily="18" charset="0"/>
                <a:ea typeface="汉仪楷体简" panose="02010600000101010101" charset="-128"/>
                <a:cs typeface="微软雅黑" panose="020B0503020204020204" charset="-122"/>
              </a:rPr>
              <a:t>    Visual studio </a:t>
            </a:r>
            <a:r>
              <a:rPr kumimoji="1" lang="en-US" altLang="zh-CN" sz="3200" dirty="0" smtClean="0">
                <a:solidFill>
                  <a:srgbClr val="000000"/>
                </a:solidFill>
                <a:latin typeface="Times New Roman" panose="02020603050405020304" pitchFamily="18" charset="0"/>
                <a:ea typeface="汉仪楷体简" panose="02010600000101010101" charset="-128"/>
                <a:cs typeface="微软雅黑" panose="020B0503020204020204" charset="-122"/>
              </a:rPr>
              <a:t>2022 </a:t>
            </a:r>
            <a:r>
              <a:rPr kumimoji="1" lang="zh-CN" altLang="en-US" sz="3200" dirty="0">
                <a:solidFill>
                  <a:srgbClr val="000000"/>
                </a:solidFill>
                <a:latin typeface="Times New Roman" panose="02020603050405020304" pitchFamily="18" charset="0"/>
                <a:ea typeface="汉仪楷体简" panose="02010600000101010101" charset="-128"/>
                <a:cs typeface="微软雅黑" panose="020B0503020204020204" charset="-122"/>
              </a:rPr>
              <a:t>简体中文版</a:t>
            </a:r>
            <a:endParaRPr kumimoji="1" lang="zh-CN" altLang="en-US" sz="3200"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algn="l" eaLnBrk="1" hangingPunct="1">
              <a:lnSpc>
                <a:spcPct val="90000"/>
              </a:lnSpc>
              <a:spcBef>
                <a:spcPct val="20000"/>
              </a:spcBef>
              <a:buFont typeface="Wingdings" panose="05000000000000000000" pitchFamily="2" charset="2"/>
              <a:buNone/>
            </a:pPr>
            <a:r>
              <a:rPr kumimoji="1" lang="en-US" altLang="zh-CN" sz="3200" b="1" dirty="0">
                <a:solidFill>
                  <a:srgbClr val="000000"/>
                </a:solidFill>
                <a:latin typeface="Times New Roman" panose="02020603050405020304" pitchFamily="18" charset="0"/>
                <a:ea typeface="汉仪楷体简" panose="02010600000101010101" charset="-128"/>
                <a:cs typeface="微软雅黑" panose="020B0503020204020204" charset="-122"/>
              </a:rPr>
              <a:t>2.  </a:t>
            </a:r>
            <a:r>
              <a:rPr kumimoji="1" lang="zh-CN" altLang="en-US" sz="3200" b="1" dirty="0">
                <a:solidFill>
                  <a:srgbClr val="000000"/>
                </a:solidFill>
                <a:latin typeface="Times New Roman" panose="02020603050405020304" pitchFamily="18" charset="0"/>
                <a:ea typeface="汉仪楷体简" panose="02010600000101010101" charset="-128"/>
                <a:cs typeface="微软雅黑" panose="020B0503020204020204" charset="-122"/>
              </a:rPr>
              <a:t>实验内容：</a:t>
            </a:r>
            <a:endParaRPr kumimoji="1" lang="zh-CN" altLang="en-US" sz="32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algn="l" eaLnBrk="1" hangingPunct="1">
              <a:lnSpc>
                <a:spcPct val="90000"/>
              </a:lnSpc>
              <a:spcBef>
                <a:spcPct val="20000"/>
              </a:spcBef>
            </a:pPr>
            <a:r>
              <a:rPr kumimoji="1" lang="en-US" altLang="zh-CN" sz="3200" b="1" dirty="0">
                <a:solidFill>
                  <a:srgbClr val="000000"/>
                </a:solidFill>
                <a:latin typeface="Times New Roman" panose="02020603050405020304" pitchFamily="18" charset="0"/>
                <a:ea typeface="汉仪楷体简" panose="02010600000101010101" charset="-128"/>
                <a:cs typeface="微软雅黑" panose="020B0503020204020204" charset="-122"/>
              </a:rPr>
              <a:t>3. </a:t>
            </a:r>
            <a:r>
              <a:rPr kumimoji="1" lang="zh-CN" altLang="en-US" sz="3200" b="1" dirty="0">
                <a:solidFill>
                  <a:srgbClr val="000000"/>
                </a:solidFill>
                <a:latin typeface="Times New Roman" panose="02020603050405020304" pitchFamily="18" charset="0"/>
                <a:ea typeface="汉仪楷体简" panose="02010600000101010101" charset="-128"/>
                <a:cs typeface="微软雅黑" panose="020B0503020204020204" charset="-122"/>
              </a:rPr>
              <a:t>大</a:t>
            </a:r>
            <a:r>
              <a:rPr kumimoji="1" lang="zh-CN" altLang="en-US" sz="32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作业：</a:t>
            </a:r>
            <a:endParaRPr kumimoji="1" lang="en-US" altLang="zh-CN" sz="32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algn="l" eaLnBrk="1" hangingPunct="1">
              <a:lnSpc>
                <a:spcPct val="90000"/>
              </a:lnSpc>
              <a:spcBef>
                <a:spcPct val="20000"/>
              </a:spcBef>
            </a:pPr>
            <a:endParaRPr kumimoji="1" lang="en-US" altLang="zh-CN" sz="32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15362" name="Rectangle 2"/>
          <p:cNvSpPr>
            <a:spLocks noGrp="1" noChangeArrowheads="1"/>
          </p:cNvSpPr>
          <p:nvPr>
            <p:custDataLst>
              <p:tags r:id="rId5"/>
            </p:custDataLst>
          </p:nvPr>
        </p:nvSpPr>
        <p:spPr>
          <a:xfrm>
            <a:off x="0" y="0"/>
            <a:ext cx="9144000" cy="692150"/>
          </a:xfrm>
          <a:prstGeom prst="rect">
            <a:avLst/>
          </a:prstGeom>
          <a:solidFill>
            <a:schemeClr val="accent1"/>
          </a:solidFill>
          <a:ln>
            <a:noFill/>
          </a:ln>
        </p:spPr>
        <p:txBody>
          <a:bodyPr vert="horz" wrap="square" lIns="91440" tIns="45720" rIns="91440" bIns="45720" numCol="1" anchor="ctr" anchorCtr="0" compatLnSpc="1"/>
          <a:lstStyle>
            <a:lvl1pPr algn="ctr" rtl="0" eaLnBrk="0" fontAlgn="base" hangingPunct="0">
              <a:spcBef>
                <a:spcPct val="0"/>
              </a:spcBef>
              <a:spcAft>
                <a:spcPct val="0"/>
              </a:spcAft>
              <a:defRPr kumimoji="1" sz="3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9pPr>
          </a:lstStyle>
          <a:p>
            <a:pPr eaLnBrk="1" hangingPunct="1"/>
            <a:r>
              <a:rPr lang="zh-CN" altLang="en-US" b="1" smtClean="0">
                <a:solidFill>
                  <a:schemeClr val="lt1"/>
                </a:solidFill>
                <a:latin typeface="Times New Roman" panose="02020603050405020304" pitchFamily="18" charset="0"/>
                <a:ea typeface="汉仪颜楷简" panose="00020600040101010101" charset="-122"/>
                <a:cs typeface="微软雅黑" panose="020B0503020204020204" charset="-122"/>
              </a:rPr>
              <a:t>本课程的安排与说明</a:t>
            </a:r>
            <a:r>
              <a:rPr lang="en-US" altLang="zh-CN" b="1" smtClean="0">
                <a:solidFill>
                  <a:schemeClr val="lt1"/>
                </a:solidFill>
                <a:latin typeface="Times New Roman" panose="02020603050405020304" pitchFamily="18" charset="0"/>
                <a:ea typeface="汉仪颜楷简" panose="00020600040101010101" charset="-122"/>
                <a:cs typeface="微软雅黑" panose="020B0503020204020204" charset="-122"/>
              </a:rPr>
              <a:t>(</a:t>
            </a:r>
            <a:r>
              <a:rPr lang="zh-CN" altLang="en-US" b="1" smtClean="0">
                <a:solidFill>
                  <a:schemeClr val="lt1"/>
                </a:solidFill>
                <a:latin typeface="Times New Roman" panose="02020603050405020304" pitchFamily="18" charset="0"/>
                <a:ea typeface="汉仪颜楷简" panose="00020600040101010101" charset="-122"/>
                <a:cs typeface="微软雅黑" panose="020B0503020204020204" charset="-122"/>
              </a:rPr>
              <a:t>实验课</a:t>
            </a:r>
            <a:r>
              <a:rPr lang="en-US" altLang="zh-CN" b="1" smtClean="0">
                <a:solidFill>
                  <a:schemeClr val="lt1"/>
                </a:solidFill>
                <a:latin typeface="Times New Roman" panose="02020603050405020304" pitchFamily="18" charset="0"/>
                <a:ea typeface="汉仪颜楷简" panose="00020600040101010101" charset="-122"/>
                <a:cs typeface="微软雅黑" panose="020B0503020204020204" charset="-122"/>
              </a:rPr>
              <a:t>)</a:t>
            </a:r>
            <a:r>
              <a:rPr lang="en-US" altLang="zh-CN" smtClean="0">
                <a:solidFill>
                  <a:schemeClr val="lt1"/>
                </a:solidFill>
                <a:latin typeface="Times New Roman" panose="02020603050405020304" pitchFamily="18" charset="0"/>
                <a:ea typeface="汉仪颜楷简" panose="00020600040101010101" charset="-122"/>
                <a:cs typeface="微软雅黑" panose="020B0503020204020204" charset="-122"/>
              </a:rPr>
              <a:t> </a:t>
            </a:r>
            <a:endParaRPr lang="en-US" altLang="zh-CN" smtClean="0">
              <a:solidFill>
                <a:schemeClr val="lt1"/>
              </a:solidFill>
              <a:latin typeface="Times New Roman" panose="02020603050405020304" pitchFamily="18" charset="0"/>
              <a:ea typeface="汉仪颜楷简" panose="00020600040101010101" charset="-122"/>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graphicFrame>
        <p:nvGraphicFramePr>
          <p:cNvPr id="16387" name="Object 3"/>
          <p:cNvGraphicFramePr>
            <a:graphicFrameLocks noChangeAspect="1"/>
          </p:cNvGraphicFramePr>
          <p:nvPr/>
        </p:nvGraphicFramePr>
        <p:xfrm>
          <a:off x="0" y="5157788"/>
          <a:ext cx="954088" cy="1700212"/>
        </p:xfrm>
        <a:graphic>
          <a:graphicData uri="http://schemas.openxmlformats.org/presentationml/2006/ole">
            <mc:AlternateContent xmlns:mc="http://schemas.openxmlformats.org/markup-compatibility/2006">
              <mc:Choice xmlns:v="urn:schemas-microsoft-com:vml" Requires="v">
                <p:oleObj spid="_x0000_s16486" name="剪辑" r:id="rId5" imgW="2735580" imgH="5105400" progId="MS_ClipArt_Gallery.2">
                  <p:embed/>
                </p:oleObj>
              </mc:Choice>
              <mc:Fallback>
                <p:oleObj name="剪辑" r:id="rId5" imgW="2735580" imgH="5105400" progId="MS_ClipArt_Gallery.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157788"/>
                        <a:ext cx="954088" cy="170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6388" name="Object 4"/>
          <p:cNvGraphicFramePr>
            <a:graphicFrameLocks noChangeAspect="1"/>
          </p:cNvGraphicFramePr>
          <p:nvPr/>
        </p:nvGraphicFramePr>
        <p:xfrm>
          <a:off x="7773988" y="0"/>
          <a:ext cx="1370012" cy="1524000"/>
        </p:xfrm>
        <a:graphic>
          <a:graphicData uri="http://schemas.openxmlformats.org/presentationml/2006/ole">
            <mc:AlternateContent xmlns:mc="http://schemas.openxmlformats.org/markup-compatibility/2006">
              <mc:Choice xmlns:v="urn:schemas-microsoft-com:vml" Requires="v">
                <p:oleObj spid="_x0000_s16487" name="Clip" r:id="rId7" imgW="1450975" imgH="1255395" progId="MS_ClipArt_Gallery.2">
                  <p:embed/>
                </p:oleObj>
              </mc:Choice>
              <mc:Fallback>
                <p:oleObj name="Clip" r:id="rId7" imgW="1450975" imgH="1255395" progId="MS_ClipArt_Gallery.2">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3988" y="0"/>
                        <a:ext cx="1370012"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6389" name="Rectangle 5"/>
          <p:cNvSpPr>
            <a:spLocks noChangeArrowheads="1"/>
          </p:cNvSpPr>
          <p:nvPr>
            <p:custDataLst>
              <p:tags r:id="rId9"/>
            </p:custDataLst>
          </p:nvPr>
        </p:nvSpPr>
        <p:spPr bwMode="auto">
          <a:xfrm>
            <a:off x="539750" y="988035"/>
            <a:ext cx="8208963" cy="42081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342900" indent="-342900" algn="l">
              <a:lnSpc>
                <a:spcPct val="90000"/>
              </a:lnSpc>
              <a:spcBef>
                <a:spcPct val="60000"/>
              </a:spcBef>
              <a:buClr>
                <a:srgbClr val="0099FF"/>
              </a:buClr>
              <a:buSzPct val="75000"/>
              <a:buFont typeface="Wingdings" panose="05000000000000000000" pitchFamily="2" charset="2"/>
              <a:buChar char="n"/>
            </a:pP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以课件为主进行学习</a:t>
            </a:r>
            <a:endPar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algn="l" latinLnBrk="0">
              <a:lnSpc>
                <a:spcPct val="150000"/>
              </a:lnSpc>
              <a:spcBef>
                <a:spcPts val="0"/>
              </a:spcBef>
              <a:buClr>
                <a:srgbClr val="0099FF"/>
              </a:buClr>
              <a:buSzPct val="75000"/>
              <a:buFont typeface="Wingdings" panose="05000000000000000000" pitchFamily="2" charset="2"/>
              <a:buNone/>
            </a:pP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课件融合多方资料和资源，面向</a:t>
            </a:r>
            <a:r>
              <a:rPr lang="en-US" altLang="zh-CN"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a:t>
            </a: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平台的开发，结合基础和实用的案例。</a:t>
            </a:r>
            <a:endPar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342900" indent="-342900" algn="l">
              <a:lnSpc>
                <a:spcPct val="90000"/>
              </a:lnSpc>
              <a:spcBef>
                <a:spcPct val="60000"/>
              </a:spcBef>
              <a:buClr>
                <a:srgbClr val="0099FF"/>
              </a:buClr>
              <a:buSzPct val="75000"/>
              <a:buFont typeface="Wingdings" panose="05000000000000000000" pitchFamily="2" charset="2"/>
              <a:buChar char="n"/>
            </a:pP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选择合适的参考资料，善用网络资源，提高自学能力</a:t>
            </a:r>
            <a:endPar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indent="0" algn="l" latinLnBrk="0">
              <a:lnSpc>
                <a:spcPct val="150000"/>
              </a:lnSpc>
              <a:spcBef>
                <a:spcPts val="0"/>
              </a:spcBef>
              <a:buClr>
                <a:srgbClr val="0099FF"/>
              </a:buClr>
              <a:buSzPct val="75000"/>
              <a:buFont typeface="Wingdings" panose="05000000000000000000" pitchFamily="2" charset="2"/>
              <a:buNone/>
              <a:extLst>
                <a:ext uri="{35155182-B16C-46BC-9424-99874614C6A1}">
                  <wpsdc:indentchars xmlns:wpsdc="http://www.wps.cn/officeDocument/2017/drawingmlCustomData" val="0" checksum="583291441"/>
                </a:ext>
              </a:extLst>
            </a:pP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1.《C#程序设计</a:t>
            </a: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》杨律青 编著 上海交通大学出版社</a:t>
            </a:r>
            <a:endPar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indent="0" algn="l" latinLnBrk="0">
              <a:lnSpc>
                <a:spcPct val="150000"/>
              </a:lnSpc>
              <a:spcBef>
                <a:spcPts val="0"/>
              </a:spcBef>
              <a:buClr>
                <a:srgbClr val="0099FF"/>
              </a:buClr>
              <a:buSzPct val="75000"/>
              <a:buFont typeface="Wingdings" panose="05000000000000000000" pitchFamily="2" charset="2"/>
              <a:buNone/>
              <a:extLst>
                <a:ext uri="{35155182-B16C-46BC-9424-99874614C6A1}">
                  <wpsdc:indentchars xmlns:wpsdc="http://www.wps.cn/officeDocument/2017/drawingmlCustomData" val="0" checksum="583291441"/>
                </a:ext>
              </a:extLst>
            </a:pP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2.《ASP.NET基础与案例开发详解》清华大学出版社 李天志、易巍编著（</a:t>
            </a: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2014年版本）</a:t>
            </a:r>
            <a:endPar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indent="0" algn="l" latinLnBrk="0">
              <a:lnSpc>
                <a:spcPct val="150000"/>
              </a:lnSpc>
              <a:spcBef>
                <a:spcPts val="0"/>
              </a:spcBef>
              <a:buClr>
                <a:srgbClr val="0099FF"/>
              </a:buClr>
              <a:buSzPct val="75000"/>
              <a:buFont typeface="Wingdings" panose="05000000000000000000" pitchFamily="2" charset="2"/>
              <a:buNone/>
              <a:extLst>
                <a:ext uri="{35155182-B16C-46BC-9424-99874614C6A1}">
                  <wpsdc:indentchars xmlns:wpsdc="http://www.wps.cn/officeDocument/2017/drawingmlCustomData" val="0" checksum="583291441"/>
                </a:ext>
              </a:extLst>
            </a:pP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3.</a:t>
            </a:r>
            <a:r>
              <a:rPr lang="en-US" altLang="zh-CN"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Core：</a:t>
            </a: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sym typeface="+mn-ea"/>
              </a:rPr>
              <a:t>https://learn.microsoft.com/zh-cn/aspnet/core/?view=aspnetcore-7.0</a:t>
            </a:r>
            <a:endPar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indent="0" algn="l" latinLnBrk="0">
              <a:lnSpc>
                <a:spcPct val="150000"/>
              </a:lnSpc>
              <a:spcBef>
                <a:spcPts val="0"/>
              </a:spcBef>
              <a:buClr>
                <a:srgbClr val="0099FF"/>
              </a:buClr>
              <a:buSzPct val="75000"/>
              <a:buFont typeface="Wingdings" panose="05000000000000000000" pitchFamily="2" charset="2"/>
              <a:buNone/>
              <a:extLst>
                <a:ext uri="{35155182-B16C-46BC-9424-99874614C6A1}">
                  <wpsdc:indentchars xmlns:wpsdc="http://www.wps.cn/officeDocument/2017/drawingmlCustomData" val="0" checksum="583291441"/>
                </a:ext>
              </a:extLst>
            </a:pP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4. C# </a:t>
            </a:r>
            <a:r>
              <a:rPr lang="en-US" altLang="zh-CN"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：https://learn.microsoft.com/zh-cn/dotnet/csharp/</a:t>
            </a:r>
            <a:endParaRPr lang="zh-CN" altLang="en-US" sz="16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16386" name="Rectangle 2"/>
          <p:cNvSpPr>
            <a:spLocks noGrp="1" noChangeArrowheads="1"/>
          </p:cNvSpPr>
          <p:nvPr/>
        </p:nvSpPr>
        <p:spPr>
          <a:xfrm>
            <a:off x="900113" y="258445"/>
            <a:ext cx="5195887" cy="645160"/>
          </a:xfrm>
          <a:prstGeom prst="rect">
            <a:avLst/>
          </a:prstGeom>
          <a:noFill/>
          <a:ln>
            <a:noFill/>
          </a:ln>
        </p:spPr>
        <p:txBody>
          <a:bodyPr vert="horz" wrap="square" lIns="92075" tIns="46038" rIns="92075" bIns="46038" numCol="1" anchor="ctr" anchorCtr="0" compatLnSpc="1">
            <a:spAutoFit/>
          </a:bodyPr>
          <a:lst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9pPr>
          </a:lstStyle>
          <a:p>
            <a:r>
              <a:rPr lang="zh-CN" altLang="en-US" smtClean="0">
                <a:solidFill>
                  <a:srgbClr val="000000"/>
                </a:solidFill>
                <a:latin typeface="Times New Roman" panose="02020603050405020304" pitchFamily="18" charset="0"/>
                <a:ea typeface="汉仪颜楷简" panose="00020600040101010101" charset="-122"/>
                <a:cs typeface="Arial" panose="020B0604020202020204" pitchFamily="34" charset="0"/>
              </a:rPr>
              <a:t>本课程的学习方法</a:t>
            </a:r>
            <a:endParaRPr lang="zh-CN" altLang="en-US" smtClean="0">
              <a:solidFill>
                <a:srgbClr val="000000"/>
              </a:solidFill>
              <a:latin typeface="Times New Roman" panose="02020603050405020304" pitchFamily="18" charset="0"/>
              <a:ea typeface="汉仪颜楷简" panose="00020600040101010101" charset="-122"/>
              <a:cs typeface="Arial" panose="020B0604020202020204" pitchFamily="34" charset="0"/>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0"/>
    </p:custData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8" name="图片 7"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5" name="图片 4"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165890" name="Picture 2"/>
          <p:cNvPicPr>
            <a:picLocks noChangeAspect="1" noChangeArrowheads="1"/>
          </p:cNvPicPr>
          <p:nvPr>
            <p:custDataLst>
              <p:tags r:id="rId5"/>
            </p:custDataLst>
          </p:nvPr>
        </p:nvPicPr>
        <p:blipFill>
          <a:blip r:embed="rId6"/>
          <a:srcRect/>
          <a:stretch>
            <a:fillRect/>
          </a:stretch>
        </p:blipFill>
        <p:spPr bwMode="auto">
          <a:xfrm>
            <a:off x="2771775" y="332740"/>
            <a:ext cx="3631565" cy="5126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ransition/>
</p:sld>
</file>

<file path=ppt/slides/slide13.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8" name="图片 7"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5" name="图片 4"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6" name="标题 1"/>
          <p:cNvSpPr>
            <a:spLocks noGrp="1"/>
          </p:cNvSpPr>
          <p:nvPr/>
        </p:nvSpPr>
        <p:spPr>
          <a:xfrm>
            <a:off x="889000" y="16510"/>
            <a:ext cx="7724775" cy="1198880"/>
          </a:xfrm>
          <a:prstGeom prst="rect">
            <a:avLst/>
          </a:prstGeom>
          <a:noFill/>
          <a:ln>
            <a:noFill/>
          </a:ln>
        </p:spPr>
        <p:txBody>
          <a:bodyPr vert="horz" wrap="square" lIns="92075" tIns="46038" rIns="92075" bIns="46038" numCol="1" anchor="ctr" anchorCtr="0" compatLnSpc="1">
            <a:spAutoFit/>
          </a:bodyPr>
          <a:lst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9pPr>
          </a:lstStyle>
          <a:p>
            <a:r>
              <a:rPr lang="en-US" altLang="zh-CN" smtClean="0">
                <a:solidFill>
                  <a:srgbClr val="000000"/>
                </a:solidFill>
                <a:latin typeface="Times New Roman" panose="02020603050405020304" pitchFamily="18" charset="0"/>
                <a:ea typeface="汉仪颜楷简" panose="00020600040101010101" charset="-122"/>
              </a:rPr>
              <a:t>https://www.visualstudio.com/</a:t>
            </a:r>
            <a:endParaRPr lang="en-US" altLang="zh-CN" smtClean="0">
              <a:solidFill>
                <a:srgbClr val="000000"/>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pic>
        <p:nvPicPr>
          <p:cNvPr id="2" name="图片 1" descr="屏幕截图 2023-09-03 114511"/>
          <p:cNvPicPr>
            <a:picLocks noChangeAspect="1"/>
          </p:cNvPicPr>
          <p:nvPr/>
        </p:nvPicPr>
        <p:blipFill>
          <a:blip r:embed="rId5"/>
          <a:stretch>
            <a:fillRect/>
          </a:stretch>
        </p:blipFill>
        <p:spPr>
          <a:xfrm>
            <a:off x="251460" y="1268730"/>
            <a:ext cx="8634095" cy="4627245"/>
          </a:xfrm>
          <a:prstGeom prst="rect">
            <a:avLst/>
          </a:prstGeom>
        </p:spPr>
      </p:pic>
    </p:spTree>
    <p:custDataLst>
      <p:tags r:id="rId6"/>
    </p:custData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graphicFrame>
        <p:nvGraphicFramePr>
          <p:cNvPr id="19459" name="Object 3"/>
          <p:cNvGraphicFramePr>
            <a:graphicFrameLocks noChangeAspect="1"/>
          </p:cNvGraphicFramePr>
          <p:nvPr/>
        </p:nvGraphicFramePr>
        <p:xfrm>
          <a:off x="0" y="5157788"/>
          <a:ext cx="954088" cy="1700212"/>
        </p:xfrm>
        <a:graphic>
          <a:graphicData uri="http://schemas.openxmlformats.org/presentationml/2006/ole">
            <mc:AlternateContent xmlns:mc="http://schemas.openxmlformats.org/markup-compatibility/2006">
              <mc:Choice xmlns:v="urn:schemas-microsoft-com:vml" Requires="v">
                <p:oleObj spid="_x0000_s19558" name="剪辑" r:id="rId5" imgW="2735580" imgH="5105400" progId="MS_ClipArt_Gallery.2">
                  <p:embed/>
                </p:oleObj>
              </mc:Choice>
              <mc:Fallback>
                <p:oleObj name="剪辑" r:id="rId5" imgW="2735580" imgH="5105400" progId="MS_ClipArt_Gallery.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157788"/>
                        <a:ext cx="954088" cy="170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0" name="Object 4"/>
          <p:cNvGraphicFramePr>
            <a:graphicFrameLocks noChangeAspect="1"/>
          </p:cNvGraphicFramePr>
          <p:nvPr/>
        </p:nvGraphicFramePr>
        <p:xfrm>
          <a:off x="7773988" y="0"/>
          <a:ext cx="1370012" cy="1524000"/>
        </p:xfrm>
        <a:graphic>
          <a:graphicData uri="http://schemas.openxmlformats.org/presentationml/2006/ole">
            <mc:AlternateContent xmlns:mc="http://schemas.openxmlformats.org/markup-compatibility/2006">
              <mc:Choice xmlns:v="urn:schemas-microsoft-com:vml" Requires="v">
                <p:oleObj spid="_x0000_s19559" name="Clip" r:id="rId7" imgW="1450975" imgH="1255395" progId="MS_ClipArt_Gallery.2">
                  <p:embed/>
                </p:oleObj>
              </mc:Choice>
              <mc:Fallback>
                <p:oleObj name="Clip" r:id="rId7" imgW="1450975" imgH="1255395" progId="MS_ClipArt_Gallery.2">
                  <p:embed/>
                  <p:pic>
                    <p:nvPicPr>
                      <p:cNvPr id="0" name="Object 4"/>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3988" y="0"/>
                        <a:ext cx="1370012"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709" name="Rectangle 5"/>
          <p:cNvSpPr>
            <a:spLocks noChangeArrowheads="1"/>
          </p:cNvSpPr>
          <p:nvPr/>
        </p:nvSpPr>
        <p:spPr bwMode="auto">
          <a:xfrm>
            <a:off x="539750" y="1016082"/>
            <a:ext cx="8208963" cy="54965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342900" indent="-342900" algn="l">
              <a:lnSpc>
                <a:spcPct val="90000"/>
              </a:lnSpc>
              <a:spcBef>
                <a:spcPct val="60000"/>
              </a:spcBef>
              <a:buClr>
                <a:srgbClr val="0099FF"/>
              </a:buClr>
              <a:buSzPct val="75000"/>
              <a:buFont typeface="Wingdings" panose="05000000000000000000" pitchFamily="2" charset="2"/>
              <a:buChar char="n"/>
            </a:pPr>
            <a:r>
              <a:rPr lang="zh-CN" altLang="en-US" sz="2400" b="1" dirty="0">
                <a:solidFill>
                  <a:srgbClr val="000000"/>
                </a:solidFill>
                <a:latin typeface="Times New Roman" panose="02020603050405020304" pitchFamily="18" charset="0"/>
                <a:ea typeface="汉仪楷体简" panose="02010600000101010101" charset="-128"/>
                <a:cs typeface="微软雅黑" panose="020B0503020204020204" charset="-122"/>
              </a:rPr>
              <a:t>理论与实验相结合</a:t>
            </a:r>
            <a:endParaRPr lang="zh-CN" altLang="en-US" sz="24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342900" indent="-342900" algn="l">
              <a:lnSpc>
                <a:spcPct val="90000"/>
              </a:lnSpc>
              <a:spcBef>
                <a:spcPct val="60000"/>
              </a:spcBef>
              <a:buClr>
                <a:srgbClr val="FFCF00"/>
              </a:buClr>
              <a:buSzPct val="75000"/>
              <a:buFont typeface="Wingdings" panose="05000000000000000000" pitchFamily="2" charset="2"/>
              <a:buNone/>
            </a:pP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1. </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认真听课，积极参加课堂讨论和发言，首先理解和掌握基本概念和理论，将所学的内容进行条理化、层次化。</a:t>
            </a:r>
            <a:endPar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342900" indent="-342900" algn="l">
              <a:lnSpc>
                <a:spcPct val="90000"/>
              </a:lnSpc>
              <a:spcBef>
                <a:spcPct val="60000"/>
              </a:spcBef>
              <a:buClr>
                <a:srgbClr val="FFCF00"/>
              </a:buClr>
              <a:buSzPct val="75000"/>
              <a:buFont typeface="Wingdings" panose="05000000000000000000" pitchFamily="2" charset="2"/>
              <a:buNone/>
            </a:pP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2. </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自已动手，在老师指导下做好每一次实验，通过实验来</a:t>
            </a:r>
            <a:r>
              <a:rPr lang="zh-CN" altLang="en-US"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理解编程的流程、程序的内部结构</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和</a:t>
            </a:r>
            <a:r>
              <a:rPr lang="zh-CN" altLang="en-US"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体会控件、语言语法</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的使用</a:t>
            </a:r>
            <a:r>
              <a:rPr lang="zh-CN" altLang="en-US"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342900" indent="-342900" algn="l">
              <a:lnSpc>
                <a:spcPct val="90000"/>
              </a:lnSpc>
              <a:spcBef>
                <a:spcPct val="60000"/>
              </a:spcBef>
              <a:buClr>
                <a:srgbClr val="FFCF00"/>
              </a:buClr>
              <a:buSzPct val="75000"/>
              <a:buFont typeface="Wingdings" panose="05000000000000000000" pitchFamily="2" charset="2"/>
              <a:buNone/>
            </a:pP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3. </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课上存在的问题，做上标识，可查阅资料或问老师</a:t>
            </a:r>
            <a:r>
              <a:rPr lang="zh-CN" altLang="en-US"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342900" indent="-342900" algn="l">
              <a:lnSpc>
                <a:spcPct val="90000"/>
              </a:lnSpc>
              <a:spcBef>
                <a:spcPct val="60000"/>
              </a:spcBef>
              <a:buClr>
                <a:srgbClr val="FFCF00"/>
              </a:buClr>
              <a:buSzPct val="75000"/>
              <a:buFont typeface="Wingdings" panose="05000000000000000000" pitchFamily="2" charset="2"/>
              <a:buNone/>
            </a:pP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4. </a:t>
            </a:r>
            <a:r>
              <a:rPr lang="zh-CN" altLang="en-US"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学习的内容不要停留在课堂上，通过参与将来的企业实际项目，你</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的能力将</a:t>
            </a:r>
            <a:r>
              <a:rPr lang="zh-CN" altLang="en-US"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得到极大的提升</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342900" indent="-342900" algn="l">
              <a:lnSpc>
                <a:spcPct val="90000"/>
              </a:lnSpc>
              <a:spcBef>
                <a:spcPct val="60000"/>
              </a:spcBef>
              <a:buClr>
                <a:srgbClr val="FFCF00"/>
              </a:buClr>
              <a:buSzPct val="75000"/>
              <a:buFont typeface="Wingdings" panose="05000000000000000000" pitchFamily="2" charset="2"/>
              <a:buNone/>
            </a:pP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5</a:t>
            </a:r>
            <a:r>
              <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有重点地学习，掌握最基础、最重要和最常用的知识点和技能，学会</a:t>
            </a:r>
            <a:r>
              <a:rPr lang="zh-CN" altLang="en-US" sz="2400" b="1" dirty="0">
                <a:solidFill>
                  <a:srgbClr val="000000"/>
                </a:solidFill>
                <a:latin typeface="Times New Roman" panose="02020603050405020304" pitchFamily="18" charset="0"/>
                <a:ea typeface="汉仪楷体简" panose="02010600000101010101" charset="-128"/>
                <a:cs typeface="微软雅黑" panose="020B0503020204020204" charset="-122"/>
              </a:rPr>
              <a:t>把有限的精力投入无限的编程中去</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 。</a:t>
            </a:r>
            <a:endPar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342900" indent="-342900" algn="l">
              <a:lnSpc>
                <a:spcPct val="90000"/>
              </a:lnSpc>
              <a:spcBef>
                <a:spcPct val="60000"/>
              </a:spcBef>
              <a:buClr>
                <a:srgbClr val="FFCF00"/>
              </a:buClr>
              <a:buSzPct val="75000"/>
              <a:buFont typeface="Wingdings" panose="05000000000000000000" pitchFamily="2" charset="2"/>
              <a:buNone/>
            </a:pP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　</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19458" name="Rectangle 2"/>
          <p:cNvSpPr>
            <a:spLocks noGrp="1" noChangeArrowheads="1"/>
          </p:cNvSpPr>
          <p:nvPr/>
        </p:nvSpPr>
        <p:spPr>
          <a:xfrm>
            <a:off x="900113" y="258445"/>
            <a:ext cx="5195887" cy="645160"/>
          </a:xfrm>
          <a:prstGeom prst="rect">
            <a:avLst/>
          </a:prstGeom>
          <a:noFill/>
          <a:ln>
            <a:noFill/>
          </a:ln>
        </p:spPr>
        <p:txBody>
          <a:bodyPr vert="horz" wrap="square" lIns="92075" tIns="46038" rIns="92075" bIns="46038" numCol="1" anchor="ctr" anchorCtr="0" compatLnSpc="1">
            <a:spAutoFit/>
          </a:bodyPr>
          <a:lst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9pPr>
          </a:lstStyle>
          <a:p>
            <a:r>
              <a:rPr lang="zh-CN" altLang="en-US" smtClean="0">
                <a:solidFill>
                  <a:srgbClr val="000000"/>
                </a:solidFill>
                <a:latin typeface="Times New Roman" panose="02020603050405020304" pitchFamily="18" charset="0"/>
                <a:ea typeface="汉仪颜楷简" panose="00020600040101010101" charset="-122"/>
                <a:cs typeface="Arial" panose="020B0604020202020204" pitchFamily="34" charset="0"/>
              </a:rPr>
              <a:t>本课程的学习方法</a:t>
            </a:r>
            <a:endParaRPr lang="zh-CN" altLang="en-US" smtClean="0">
              <a:solidFill>
                <a:srgbClr val="000000"/>
              </a:solidFill>
              <a:latin typeface="Times New Roman" panose="02020603050405020304" pitchFamily="18" charset="0"/>
              <a:ea typeface="汉仪颜楷简" panose="00020600040101010101" charset="-122"/>
              <a:cs typeface="Arial" panose="020B0604020202020204" pitchFamily="34" charset="0"/>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9"/>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8709">
                                            <p:txEl>
                                              <p:pRg st="0" end="0"/>
                                            </p:txEl>
                                          </p:spTgt>
                                        </p:tgtEl>
                                        <p:attrNameLst>
                                          <p:attrName>style.visibility</p:attrName>
                                        </p:attrNameLst>
                                      </p:cBhvr>
                                      <p:to>
                                        <p:strVal val="visible"/>
                                      </p:to>
                                    </p:set>
                                    <p:anim calcmode="lin" valueType="num">
                                      <p:cBhvr additive="base">
                                        <p:cTn id="7" dur="500" fill="hold"/>
                                        <p:tgtEl>
                                          <p:spTgt spid="32870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87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8709">
                                            <p:txEl>
                                              <p:pRg st="1" end="1"/>
                                            </p:txEl>
                                          </p:spTgt>
                                        </p:tgtEl>
                                        <p:attrNameLst>
                                          <p:attrName>style.visibility</p:attrName>
                                        </p:attrNameLst>
                                      </p:cBhvr>
                                      <p:to>
                                        <p:strVal val="visible"/>
                                      </p:to>
                                    </p:set>
                                    <p:anim calcmode="lin" valueType="num">
                                      <p:cBhvr additive="base">
                                        <p:cTn id="13" dur="500" fill="hold"/>
                                        <p:tgtEl>
                                          <p:spTgt spid="32870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870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28709">
                                            <p:txEl>
                                              <p:pRg st="2" end="2"/>
                                            </p:txEl>
                                          </p:spTgt>
                                        </p:tgtEl>
                                        <p:attrNameLst>
                                          <p:attrName>style.visibility</p:attrName>
                                        </p:attrNameLst>
                                      </p:cBhvr>
                                      <p:to>
                                        <p:strVal val="visible"/>
                                      </p:to>
                                    </p:set>
                                    <p:anim calcmode="lin" valueType="num">
                                      <p:cBhvr additive="base">
                                        <p:cTn id="19" dur="500" fill="hold"/>
                                        <p:tgtEl>
                                          <p:spTgt spid="32870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28709">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28709">
                                            <p:txEl>
                                              <p:pRg st="3" end="3"/>
                                            </p:txEl>
                                          </p:spTgt>
                                        </p:tgtEl>
                                        <p:attrNameLst>
                                          <p:attrName>style.visibility</p:attrName>
                                        </p:attrNameLst>
                                      </p:cBhvr>
                                      <p:to>
                                        <p:strVal val="visible"/>
                                      </p:to>
                                    </p:set>
                                    <p:anim calcmode="lin" valueType="num">
                                      <p:cBhvr additive="base">
                                        <p:cTn id="25" dur="500" fill="hold"/>
                                        <p:tgtEl>
                                          <p:spTgt spid="328709">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8709">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28709">
                                            <p:txEl>
                                              <p:pRg st="4" end="4"/>
                                            </p:txEl>
                                          </p:spTgt>
                                        </p:tgtEl>
                                        <p:attrNameLst>
                                          <p:attrName>style.visibility</p:attrName>
                                        </p:attrNameLst>
                                      </p:cBhvr>
                                      <p:to>
                                        <p:strVal val="visible"/>
                                      </p:to>
                                    </p:set>
                                    <p:anim calcmode="lin" valueType="num">
                                      <p:cBhvr additive="base">
                                        <p:cTn id="31" dur="500" fill="hold"/>
                                        <p:tgtEl>
                                          <p:spTgt spid="328709">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28709">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28709">
                                            <p:txEl>
                                              <p:pRg st="5" end="5"/>
                                            </p:txEl>
                                          </p:spTgt>
                                        </p:tgtEl>
                                        <p:attrNameLst>
                                          <p:attrName>style.visibility</p:attrName>
                                        </p:attrNameLst>
                                      </p:cBhvr>
                                      <p:to>
                                        <p:strVal val="visible"/>
                                      </p:to>
                                    </p:set>
                                    <p:anim calcmode="lin" valueType="num">
                                      <p:cBhvr additive="base">
                                        <p:cTn id="37" dur="500" fill="hold"/>
                                        <p:tgtEl>
                                          <p:spTgt spid="328709">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28709">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28709">
                                            <p:txEl>
                                              <p:pRg st="6" end="6"/>
                                            </p:txEl>
                                          </p:spTgt>
                                        </p:tgtEl>
                                        <p:attrNameLst>
                                          <p:attrName>style.visibility</p:attrName>
                                        </p:attrNameLst>
                                      </p:cBhvr>
                                      <p:to>
                                        <p:strVal val="visible"/>
                                      </p:to>
                                    </p:set>
                                    <p:anim calcmode="lin" valueType="num">
                                      <p:cBhvr additive="base">
                                        <p:cTn id="43" dur="500" fill="hold"/>
                                        <p:tgtEl>
                                          <p:spTgt spid="328709">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28709">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4" name="图片 3"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3" name="图片 2"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graphicFrame>
        <p:nvGraphicFramePr>
          <p:cNvPr id="19459" name="Object 3"/>
          <p:cNvGraphicFramePr>
            <a:graphicFrameLocks noChangeAspect="1"/>
          </p:cNvGraphicFramePr>
          <p:nvPr/>
        </p:nvGraphicFramePr>
        <p:xfrm>
          <a:off x="0" y="5157788"/>
          <a:ext cx="954088" cy="1700212"/>
        </p:xfrm>
        <a:graphic>
          <a:graphicData uri="http://schemas.openxmlformats.org/presentationml/2006/ole">
            <mc:AlternateContent xmlns:mc="http://schemas.openxmlformats.org/markup-compatibility/2006">
              <mc:Choice xmlns:v="urn:schemas-microsoft-com:vml" Requires="v">
                <p:oleObj spid="_x0000_s164908" name="剪辑" r:id="rId5" imgW="2735580" imgH="5105400" progId="MS_ClipArt_Gallery.2">
                  <p:embed/>
                </p:oleObj>
              </mc:Choice>
              <mc:Fallback>
                <p:oleObj name="剪辑" r:id="rId5" imgW="2735580" imgH="5105400" progId="MS_ClipArt_Gallery.2">
                  <p:embed/>
                  <p:pic>
                    <p:nvPicPr>
                      <p:cNvPr id="0" name="图片 16490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5157788"/>
                        <a:ext cx="954088" cy="1700212"/>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19460" name="Object 4"/>
          <p:cNvGraphicFramePr>
            <a:graphicFrameLocks noChangeAspect="1"/>
          </p:cNvGraphicFramePr>
          <p:nvPr/>
        </p:nvGraphicFramePr>
        <p:xfrm>
          <a:off x="7773988" y="0"/>
          <a:ext cx="1370012" cy="1524000"/>
        </p:xfrm>
        <a:graphic>
          <a:graphicData uri="http://schemas.openxmlformats.org/presentationml/2006/ole">
            <mc:AlternateContent xmlns:mc="http://schemas.openxmlformats.org/markup-compatibility/2006">
              <mc:Choice xmlns:v="urn:schemas-microsoft-com:vml" Requires="v">
                <p:oleObj spid="_x0000_s164909" name="Clip" r:id="rId7" imgW="1450975" imgH="1255395" progId="MS_ClipArt_Gallery.2">
                  <p:embed/>
                </p:oleObj>
              </mc:Choice>
              <mc:Fallback>
                <p:oleObj name="Clip" r:id="rId7" imgW="1450975" imgH="1255395" progId="MS_ClipArt_Gallery.2">
                  <p:embed/>
                  <p:pic>
                    <p:nvPicPr>
                      <p:cNvPr id="0" name="图片 164908"/>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773988" y="0"/>
                        <a:ext cx="1370012"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328709" name="Rectangle 5"/>
          <p:cNvSpPr>
            <a:spLocks noChangeArrowheads="1"/>
          </p:cNvSpPr>
          <p:nvPr/>
        </p:nvSpPr>
        <p:spPr bwMode="auto">
          <a:xfrm>
            <a:off x="395536" y="1916832"/>
            <a:ext cx="8208963"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0" indent="711200" algn="l" latinLnBrk="0">
              <a:lnSpc>
                <a:spcPct val="150000"/>
              </a:lnSpc>
              <a:spcBef>
                <a:spcPts val="0"/>
              </a:spcBef>
              <a:buClr>
                <a:srgbClr val="FFCF00"/>
              </a:buClr>
              <a:buSzPct val="75000"/>
              <a:buFont typeface="Wingdings" panose="05000000000000000000" pitchFamily="2" charset="2"/>
              <a:buNone/>
              <a:extLst>
                <a:ext uri="{35155182-B16C-46BC-9424-99874614C6A1}">
                  <wpsdc:indentchars xmlns:wpsdc="http://www.wps.cn/officeDocument/2017/drawingmlCustomData" val="200" checksum="3773799597"/>
                </a:ext>
              </a:extLst>
            </a:pPr>
            <a:r>
              <a:rPr lang="zh-CN" altLang="en-US" sz="2800" b="1" dirty="0" smtClean="0">
                <a:solidFill>
                  <a:srgbClr val="000000"/>
                </a:solidFill>
                <a:latin typeface="汉仪楷体简" panose="02010600000101010101" charset="-128"/>
                <a:ea typeface="汉仪楷体简" panose="02010600000101010101" charset="-128"/>
                <a:cs typeface="微软雅黑" panose="020B0503020204020204" charset="-122"/>
              </a:rPr>
              <a:t>选择</a:t>
            </a:r>
            <a:r>
              <a:rPr lang="zh-CN" altLang="en-US" sz="2800" b="1" dirty="0">
                <a:solidFill>
                  <a:srgbClr val="000000"/>
                </a:solidFill>
                <a:latin typeface="汉仪楷体简" panose="02010600000101010101" charset="-128"/>
                <a:ea typeface="汉仪楷体简" panose="02010600000101010101" charset="-128"/>
                <a:cs typeface="微软雅黑" panose="020B0503020204020204" charset="-122"/>
              </a:rPr>
              <a:t>了软件工程师（程序员）职业，就选择了充满挑战和机会、辛苦又充满乐趣、单调和富有成就感的职业</a:t>
            </a:r>
            <a:r>
              <a:rPr lang="zh-CN" altLang="en-US" sz="2800" b="1" dirty="0" smtClean="0">
                <a:solidFill>
                  <a:srgbClr val="000000"/>
                </a:solidFill>
                <a:latin typeface="汉仪楷体简" panose="02010600000101010101" charset="-128"/>
                <a:ea typeface="汉仪楷体简" panose="02010600000101010101" charset="-128"/>
                <a:cs typeface="微软雅黑" panose="020B0503020204020204" charset="-122"/>
              </a:rPr>
              <a:t>。</a:t>
            </a:r>
            <a:endParaRPr lang="en-US" altLang="zh-CN" sz="2800" b="1" dirty="0" smtClean="0">
              <a:solidFill>
                <a:srgbClr val="000000"/>
              </a:solidFill>
              <a:latin typeface="汉仪楷体简" panose="02010600000101010101" charset="-128"/>
              <a:ea typeface="汉仪楷体简" panose="02010600000101010101" charset="-128"/>
              <a:cs typeface="微软雅黑" panose="020B0503020204020204" charset="-122"/>
            </a:endParaRPr>
          </a:p>
          <a:p>
            <a:pPr marL="0" indent="711200" algn="l" latinLnBrk="0">
              <a:lnSpc>
                <a:spcPct val="150000"/>
              </a:lnSpc>
              <a:spcBef>
                <a:spcPts val="0"/>
              </a:spcBef>
              <a:buClr>
                <a:srgbClr val="FFCF00"/>
              </a:buClr>
              <a:buSzPct val="75000"/>
              <a:buFont typeface="Wingdings" panose="05000000000000000000" pitchFamily="2" charset="2"/>
              <a:buNone/>
              <a:extLst>
                <a:ext uri="{35155182-B16C-46BC-9424-99874614C6A1}">
                  <wpsdc:indentchars xmlns:wpsdc="http://www.wps.cn/officeDocument/2017/drawingmlCustomData" val="200" checksum="3773799597"/>
                </a:ext>
              </a:extLst>
            </a:pPr>
            <a:r>
              <a:rPr lang="zh-CN" altLang="en-US" sz="2800" b="1" dirty="0" smtClean="0">
                <a:solidFill>
                  <a:srgbClr val="000000"/>
                </a:solidFill>
                <a:latin typeface="汉仪楷体简" panose="02010600000101010101" charset="-128"/>
                <a:ea typeface="汉仪楷体简" panose="02010600000101010101" charset="-128"/>
                <a:cs typeface="微软雅黑" panose="020B0503020204020204" charset="-122"/>
              </a:rPr>
              <a:t>首先要学好基础的编程语言。</a:t>
            </a:r>
            <a:endParaRPr lang="zh-CN" altLang="en-US" sz="2800" b="1" dirty="0" smtClean="0">
              <a:solidFill>
                <a:srgbClr val="000000"/>
              </a:solidFill>
              <a:latin typeface="汉仪楷体简" panose="02010600000101010101" charset="-128"/>
              <a:ea typeface="汉仪楷体简" panose="02010600000101010101" charset="-128"/>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19458" name="Rectangle 2"/>
          <p:cNvSpPr>
            <a:spLocks noGrp="1" noChangeArrowheads="1"/>
          </p:cNvSpPr>
          <p:nvPr>
            <p:custDataLst>
              <p:tags r:id="rId9"/>
            </p:custDataLst>
          </p:nvPr>
        </p:nvSpPr>
        <p:spPr>
          <a:xfrm>
            <a:off x="900113" y="258445"/>
            <a:ext cx="5195887" cy="645160"/>
          </a:xfrm>
          <a:prstGeom prst="rect">
            <a:avLst/>
          </a:prstGeom>
          <a:noFill/>
          <a:ln>
            <a:noFill/>
          </a:ln>
        </p:spPr>
        <p:txBody>
          <a:bodyPr vert="horz" wrap="square" lIns="92075" tIns="46038" rIns="92075" bIns="46038" numCol="1" anchor="ctr" anchorCtr="0" compatLnSpc="1">
            <a:spAutoFit/>
          </a:bodyPr>
          <a:lst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9pPr>
          </a:lstStyle>
          <a:p>
            <a:r>
              <a:rPr lang="zh-CN" altLang="en-US" smtClean="0">
                <a:solidFill>
                  <a:srgbClr val="000000"/>
                </a:solidFill>
                <a:latin typeface="Times New Roman" panose="02020603050405020304" pitchFamily="18" charset="0"/>
                <a:ea typeface="汉仪颜楷简" panose="00020600040101010101" charset="-122"/>
                <a:cs typeface="Arial" panose="020B0604020202020204" pitchFamily="34" charset="0"/>
              </a:rPr>
              <a:t>本课程的学习方法</a:t>
            </a:r>
            <a:endParaRPr lang="zh-CN" altLang="en-US" smtClean="0">
              <a:solidFill>
                <a:srgbClr val="000000"/>
              </a:solidFill>
              <a:latin typeface="Times New Roman" panose="02020603050405020304" pitchFamily="18" charset="0"/>
              <a:ea typeface="汉仪颜楷简" panose="00020600040101010101" charset="-122"/>
              <a:cs typeface="Arial" panose="020B0604020202020204" pitchFamily="34" charset="0"/>
            </a:endParaRPr>
          </a:p>
        </p:txBody>
      </p:sp>
    </p:spTree>
    <p:custDataLst>
      <p:tags r:id="rId10"/>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28709">
                                            <p:txEl>
                                              <p:pRg st="0" end="0"/>
                                            </p:txEl>
                                          </p:spTgt>
                                        </p:tgtEl>
                                        <p:attrNameLst>
                                          <p:attrName>style.visibility</p:attrName>
                                        </p:attrNameLst>
                                      </p:cBhvr>
                                      <p:to>
                                        <p:strVal val="visible"/>
                                      </p:to>
                                    </p:set>
                                    <p:anim calcmode="lin" valueType="num">
                                      <p:cBhvr additive="base">
                                        <p:cTn id="7" dur="500" fill="hold"/>
                                        <p:tgtEl>
                                          <p:spTgt spid="32870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870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28709">
                                            <p:txEl>
                                              <p:pRg st="1" end="1"/>
                                            </p:txEl>
                                          </p:spTgt>
                                        </p:tgtEl>
                                        <p:attrNameLst>
                                          <p:attrName>style.visibility</p:attrName>
                                        </p:attrNameLst>
                                      </p:cBhvr>
                                      <p:to>
                                        <p:strVal val="visible"/>
                                      </p:to>
                                    </p:set>
                                    <p:anim calcmode="lin" valueType="num">
                                      <p:cBhvr additive="base">
                                        <p:cTn id="13" dur="500" fill="hold"/>
                                        <p:tgtEl>
                                          <p:spTgt spid="32870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28709">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graphicFrame>
        <p:nvGraphicFramePr>
          <p:cNvPr id="20483" name="Object 4"/>
          <p:cNvGraphicFramePr>
            <a:graphicFrameLocks noChangeAspect="1"/>
          </p:cNvGraphicFramePr>
          <p:nvPr/>
        </p:nvGraphicFramePr>
        <p:xfrm>
          <a:off x="7315200" y="0"/>
          <a:ext cx="1828800" cy="1189038"/>
        </p:xfrm>
        <a:graphic>
          <a:graphicData uri="http://schemas.openxmlformats.org/presentationml/2006/ole">
            <mc:AlternateContent xmlns:mc="http://schemas.openxmlformats.org/markup-compatibility/2006">
              <mc:Choice xmlns:v="urn:schemas-microsoft-com:vml" Requires="v">
                <p:oleObj spid="_x0000_s20535" name="Clip" r:id="rId5" imgW="1036320" imgH="504825" progId="MS_ClipArt_Gallery.2">
                  <p:embed/>
                </p:oleObj>
              </mc:Choice>
              <mc:Fallback>
                <p:oleObj name="Clip" r:id="rId5" imgW="1036320" imgH="504825" progId="MS_ClipArt_Gallery.2">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15200" y="0"/>
                        <a:ext cx="1828800" cy="11890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4" name="Rectangle 6"/>
          <p:cNvSpPr>
            <a:spLocks noChangeArrowheads="1"/>
          </p:cNvSpPr>
          <p:nvPr>
            <p:custDataLst>
              <p:tags r:id="rId7"/>
            </p:custDataLst>
          </p:nvPr>
        </p:nvSpPr>
        <p:spPr bwMode="auto">
          <a:xfrm>
            <a:off x="755848" y="1224866"/>
            <a:ext cx="7848600"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p>
            <a:pPr algn="l">
              <a:lnSpc>
                <a:spcPct val="150000"/>
              </a:lnSpc>
              <a:spcBef>
                <a:spcPts val="0"/>
              </a:spcBef>
            </a:pPr>
            <a:r>
              <a:rPr kumimoji="1"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 </a:t>
            </a:r>
            <a:r>
              <a:rPr kumimoji="1" lang="zh-CN" altLang="en-US"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考勤</a:t>
            </a:r>
            <a:r>
              <a:rPr kumimoji="1"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kumimoji="1" lang="zh-CN" altLang="en-US"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含实验出勤</a:t>
            </a:r>
            <a:r>
              <a:rPr kumimoji="1"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kumimoji="1" lang="zh-CN" altLang="en-US"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与课堂发言 </a:t>
            </a:r>
            <a:r>
              <a:rPr kumimoji="1" lang="en-US" altLang="zh-CN" sz="28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10</a:t>
            </a:r>
            <a:r>
              <a:rPr kumimoji="1" lang="zh-CN" altLang="en-US" sz="28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kumimoji="1" lang="zh-CN" altLang="en-US"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algn="l">
              <a:lnSpc>
                <a:spcPct val="150000"/>
              </a:lnSpc>
              <a:spcBef>
                <a:spcPts val="0"/>
              </a:spcBef>
            </a:pPr>
            <a:r>
              <a:rPr kumimoji="1"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2. </a:t>
            </a:r>
            <a:r>
              <a:rPr kumimoji="1" lang="zh-CN" altLang="en-US"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平时</a:t>
            </a:r>
            <a:r>
              <a:rPr kumimoji="1" lang="zh-CN" altLang="en-US" sz="28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实验作业 </a:t>
            </a:r>
            <a:r>
              <a:rPr kumimoji="1" lang="en-US" altLang="zh-CN" sz="28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15%</a:t>
            </a:r>
            <a:endParaRPr kumimoji="1"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algn="l">
              <a:lnSpc>
                <a:spcPct val="150000"/>
              </a:lnSpc>
              <a:spcBef>
                <a:spcPts val="0"/>
              </a:spcBef>
            </a:pPr>
            <a:r>
              <a:rPr kumimoji="1"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3. </a:t>
            </a:r>
            <a:r>
              <a:rPr kumimoji="1" lang="zh-CN" altLang="en-US"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小组案例作业 </a:t>
            </a:r>
            <a:r>
              <a:rPr kumimoji="1" lang="en-US" altLang="zh-CN" sz="28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35%</a:t>
            </a:r>
            <a:r>
              <a:rPr kumimoji="1" lang="zh-CN" altLang="en-US"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endParaRPr kumimoji="1" lang="zh-CN" altLang="en-US"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algn="l">
              <a:lnSpc>
                <a:spcPct val="150000"/>
              </a:lnSpc>
              <a:spcBef>
                <a:spcPts val="0"/>
              </a:spcBef>
            </a:pPr>
            <a:r>
              <a:rPr kumimoji="1"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4</a:t>
            </a:r>
            <a:r>
              <a:rPr kumimoji="1" lang="en-US" altLang="zh-CN" sz="28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kumimoji="1" lang="zh-CN" altLang="en-US"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期末考试成绩（</a:t>
            </a:r>
            <a:r>
              <a:rPr kumimoji="1"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100</a:t>
            </a:r>
            <a:r>
              <a:rPr kumimoji="1" lang="zh-CN" altLang="en-US"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分试卷） </a:t>
            </a:r>
            <a:r>
              <a:rPr kumimoji="1"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5</a:t>
            </a:r>
            <a:r>
              <a:rPr kumimoji="1" lang="en-US" altLang="zh-CN" sz="28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0</a:t>
            </a:r>
            <a:r>
              <a:rPr kumimoji="1"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kumimoji="1"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20485" name="Rectangle 7"/>
          <p:cNvSpPr>
            <a:spLocks noChangeArrowheads="1"/>
          </p:cNvSpPr>
          <p:nvPr>
            <p:custDataLst>
              <p:tags r:id="rId8"/>
            </p:custDataLst>
          </p:nvPr>
        </p:nvSpPr>
        <p:spPr bwMode="auto">
          <a:xfrm>
            <a:off x="665163" y="4724718"/>
            <a:ext cx="7848600" cy="1511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spAutoFit/>
          </a:bodyPr>
          <a:lstStyle/>
          <a:p>
            <a:pPr marL="230505" indent="-230505" algn="l">
              <a:lnSpc>
                <a:spcPct val="90000"/>
              </a:lnSpc>
              <a:spcBef>
                <a:spcPct val="60000"/>
              </a:spcBef>
              <a:buClr>
                <a:srgbClr val="0099FF"/>
              </a:buClr>
              <a:buSzPct val="75000"/>
              <a:buFont typeface="Wingdings" panose="05000000000000000000" pitchFamily="2" charset="2"/>
              <a:buNone/>
            </a:pPr>
            <a:r>
              <a:rPr lang="zh-CN" altLang="en-US" sz="2800" b="1" dirty="0">
                <a:solidFill>
                  <a:schemeClr val="dk1"/>
                </a:solidFill>
                <a:latin typeface="Times New Roman" panose="02020603050405020304" pitchFamily="18" charset="0"/>
                <a:ea typeface="汉仪楷体简" panose="02010600000101010101" charset="-128"/>
                <a:cs typeface="微软雅黑" panose="020B0503020204020204" charset="-122"/>
              </a:rPr>
              <a:t>课件及资料下载</a:t>
            </a:r>
            <a:r>
              <a:rPr lang="en-US" altLang="zh-CN" sz="2800" b="1"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28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230505" indent="-230505" algn="l">
              <a:lnSpc>
                <a:spcPct val="90000"/>
              </a:lnSpc>
              <a:spcBef>
                <a:spcPct val="60000"/>
              </a:spcBef>
              <a:buClr>
                <a:srgbClr val="0099FF"/>
              </a:buClr>
              <a:buSzPct val="75000"/>
              <a:buFont typeface="Wingdings" panose="05000000000000000000" pitchFamily="2" charset="2"/>
              <a:buNone/>
            </a:pPr>
            <a:r>
              <a:rPr lang="en-US" altLang="zh-CN" sz="2800" b="1" dirty="0">
                <a:solidFill>
                  <a:schemeClr val="dk1"/>
                </a:solidFill>
                <a:latin typeface="Times New Roman" panose="02020603050405020304" pitchFamily="18" charset="0"/>
                <a:ea typeface="汉仪楷体简" panose="02010600000101010101" charset="-128"/>
                <a:cs typeface="微软雅黑" panose="020B0503020204020204" charset="-122"/>
              </a:rPr>
              <a:t>ftp://121.192.180.66</a:t>
            </a:r>
            <a:r>
              <a:rPr lang="zh-CN" altLang="en-US" sz="2800" b="1"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en-US" altLang="zh-CN" sz="2800" b="1" dirty="0">
                <a:solidFill>
                  <a:schemeClr val="dk1"/>
                </a:solidFill>
                <a:latin typeface="Times New Roman" panose="02020603050405020304" pitchFamily="18" charset="0"/>
                <a:ea typeface="汉仪楷体简" panose="02010600000101010101" charset="-128"/>
                <a:cs typeface="微软雅黑" panose="020B0503020204020204" charset="-122"/>
              </a:rPr>
              <a:t>/</a:t>
            </a:r>
            <a:r>
              <a:rPr lang="zh-CN" altLang="en-US" sz="2800" b="1" dirty="0">
                <a:solidFill>
                  <a:schemeClr val="dk1"/>
                </a:solidFill>
                <a:latin typeface="Times New Roman" panose="02020603050405020304" pitchFamily="18" charset="0"/>
                <a:ea typeface="汉仪楷体简" panose="02010600000101010101" charset="-128"/>
                <a:cs typeface="微软雅黑" panose="020B0503020204020204" charset="-122"/>
              </a:rPr>
              <a:t>教学课件</a:t>
            </a:r>
            <a:r>
              <a:rPr lang="en-US" altLang="zh-CN" sz="2800" b="1" dirty="0">
                <a:solidFill>
                  <a:schemeClr val="dk1"/>
                </a:solidFill>
                <a:latin typeface="Times New Roman" panose="02020603050405020304" pitchFamily="18" charset="0"/>
                <a:ea typeface="汉仪楷体简" panose="02010600000101010101" charset="-128"/>
                <a:cs typeface="微软雅黑" panose="020B0503020204020204" charset="-122"/>
              </a:rPr>
              <a:t>/</a:t>
            </a:r>
            <a:r>
              <a:rPr lang="zh-CN" altLang="en-US" sz="2800" b="1" dirty="0">
                <a:solidFill>
                  <a:schemeClr val="dk1"/>
                </a:solidFill>
                <a:latin typeface="Times New Roman" panose="02020603050405020304" pitchFamily="18" charset="0"/>
                <a:ea typeface="汉仪楷体简" panose="02010600000101010101" charset="-128"/>
                <a:cs typeface="微软雅黑" panose="020B0503020204020204" charset="-122"/>
              </a:rPr>
              <a:t>赵江声</a:t>
            </a:r>
            <a:r>
              <a:rPr lang="en-US" altLang="zh-CN" sz="2800" b="1" dirty="0">
                <a:solidFill>
                  <a:schemeClr val="dk1"/>
                </a:solidFill>
                <a:latin typeface="Times New Roman" panose="02020603050405020304" pitchFamily="18" charset="0"/>
                <a:ea typeface="汉仪楷体简" panose="02010600000101010101" charset="-128"/>
                <a:cs typeface="微软雅黑" panose="020B0503020204020204" charset="-122"/>
              </a:rPr>
              <a:t>/</a:t>
            </a:r>
            <a:r>
              <a:rPr lang="en-US" altLang="zh-CN" sz="2800" b="1" dirty="0" smtClean="0">
                <a:solidFill>
                  <a:schemeClr val="dk1"/>
                </a:solidFill>
                <a:latin typeface="Times New Roman" panose="02020603050405020304" pitchFamily="18" charset="0"/>
                <a:ea typeface="汉仪楷体简" panose="02010600000101010101" charset="-128"/>
                <a:cs typeface="微软雅黑" panose="020B0503020204020204" charset="-122"/>
              </a:rPr>
              <a:t>2023-2024</a:t>
            </a:r>
            <a:r>
              <a:rPr lang="zh-CN" altLang="en-US" sz="2800" b="1" dirty="0" smtClean="0">
                <a:solidFill>
                  <a:schemeClr val="dk1"/>
                </a:solidFill>
                <a:latin typeface="Times New Roman" panose="02020603050405020304" pitchFamily="18" charset="0"/>
                <a:ea typeface="汉仪楷体简" panose="02010600000101010101" charset="-128"/>
                <a:cs typeface="微软雅黑" panose="020B0503020204020204" charset="-122"/>
              </a:rPr>
              <a:t>第</a:t>
            </a:r>
            <a:r>
              <a:rPr lang="en-US" altLang="zh-CN" sz="2800" b="1" dirty="0">
                <a:solidFill>
                  <a:schemeClr val="dk1"/>
                </a:solidFill>
                <a:latin typeface="Times New Roman" panose="02020603050405020304" pitchFamily="18" charset="0"/>
                <a:ea typeface="汉仪楷体简" panose="02010600000101010101" charset="-128"/>
                <a:cs typeface="微软雅黑" panose="020B0503020204020204" charset="-122"/>
              </a:rPr>
              <a:t>1</a:t>
            </a:r>
            <a:r>
              <a:rPr lang="zh-CN" altLang="en-US" sz="2800" b="1" dirty="0">
                <a:solidFill>
                  <a:schemeClr val="dk1"/>
                </a:solidFill>
                <a:latin typeface="Times New Roman" panose="02020603050405020304" pitchFamily="18" charset="0"/>
                <a:ea typeface="汉仪楷体简" panose="02010600000101010101" charset="-128"/>
                <a:cs typeface="微软雅黑" panose="020B0503020204020204" charset="-122"/>
              </a:rPr>
              <a:t>学期</a:t>
            </a:r>
            <a:r>
              <a:rPr lang="en-US" altLang="zh-CN" sz="2800" b="1" dirty="0" smtClean="0">
                <a:solidFill>
                  <a:schemeClr val="dk1"/>
                </a:solidFill>
                <a:latin typeface="Times New Roman" panose="02020603050405020304" pitchFamily="18" charset="0"/>
                <a:ea typeface="汉仪楷体简" panose="02010600000101010101" charset="-128"/>
                <a:cs typeface="微软雅黑" panose="020B0503020204020204" charset="-122"/>
              </a:rPr>
              <a:t>DotNet20</a:t>
            </a:r>
            <a:r>
              <a:rPr lang="zh-CN" altLang="en-US" sz="2800" b="1" dirty="0" smtClean="0">
                <a:solidFill>
                  <a:schemeClr val="dk1"/>
                </a:solidFill>
                <a:latin typeface="Times New Roman" panose="02020603050405020304" pitchFamily="18" charset="0"/>
                <a:ea typeface="汉仪楷体简" panose="02010600000101010101" charset="-128"/>
                <a:cs typeface="微软雅黑" panose="020B0503020204020204" charset="-122"/>
              </a:rPr>
              <a:t>软</a:t>
            </a:r>
            <a:r>
              <a:rPr lang="zh-CN" altLang="en-US" sz="2800" b="1" dirty="0">
                <a:solidFill>
                  <a:schemeClr val="dk1"/>
                </a:solidFill>
                <a:latin typeface="Times New Roman" panose="02020603050405020304" pitchFamily="18" charset="0"/>
                <a:ea typeface="汉仪楷体简" panose="02010600000101010101" charset="-128"/>
                <a:cs typeface="微软雅黑" panose="020B0503020204020204" charset="-122"/>
              </a:rPr>
              <a:t>工</a:t>
            </a:r>
            <a:r>
              <a:rPr lang="en-US" altLang="zh-CN" sz="2800" b="1"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2800" b="1" dirty="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20482" name="Rectangle 2"/>
          <p:cNvSpPr>
            <a:spLocks noGrp="1" noChangeArrowheads="1"/>
          </p:cNvSpPr>
          <p:nvPr/>
        </p:nvSpPr>
        <p:spPr>
          <a:xfrm>
            <a:off x="889000" y="293370"/>
            <a:ext cx="6419850" cy="645160"/>
          </a:xfrm>
          <a:prstGeom prst="rect">
            <a:avLst/>
          </a:prstGeom>
          <a:noFill/>
          <a:ln>
            <a:noFill/>
          </a:ln>
        </p:spPr>
        <p:txBody>
          <a:bodyPr vert="horz" wrap="square" lIns="92075" tIns="46038" rIns="92075" bIns="46038" numCol="1" anchor="ctr" anchorCtr="0" compatLnSpc="1">
            <a:spAutoFit/>
          </a:bodyPr>
          <a:lst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9pPr>
          </a:lstStyle>
          <a:p>
            <a:r>
              <a:rPr lang="zh-CN" altLang="en-US" smtClean="0">
                <a:solidFill>
                  <a:srgbClr val="000000"/>
                </a:solidFill>
                <a:latin typeface="Times New Roman" panose="02020603050405020304" pitchFamily="18" charset="0"/>
                <a:ea typeface="汉仪颜楷简" panose="00020600040101010101" charset="-122"/>
                <a:cs typeface="Arial" panose="020B0604020202020204" pitchFamily="34" charset="0"/>
              </a:rPr>
              <a:t>考核方式与成绩的构成</a:t>
            </a:r>
            <a:endParaRPr lang="zh-CN" altLang="en-US" smtClean="0">
              <a:solidFill>
                <a:srgbClr val="000000"/>
              </a:solidFill>
              <a:latin typeface="Times New Roman" panose="02020603050405020304" pitchFamily="18" charset="0"/>
              <a:ea typeface="汉仪颜楷简" panose="00020600040101010101" charset="-122"/>
              <a:cs typeface="Arial" panose="020B0604020202020204" pitchFamily="34" charset="0"/>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9"/>
    </p:custData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249859" name="AutoShape 3"/>
          <p:cNvSpPr>
            <a:spLocks noChangeArrowheads="1"/>
          </p:cNvSpPr>
          <p:nvPr>
            <p:custDataLst>
              <p:tags r:id="rId5"/>
            </p:custDataLst>
          </p:nvPr>
        </p:nvSpPr>
        <p:spPr bwMode="auto">
          <a:xfrm>
            <a:off x="1143000" y="1912938"/>
            <a:ext cx="7239000" cy="2092325"/>
          </a:xfrm>
          <a:prstGeom prst="roundRect">
            <a:avLst>
              <a:gd name="adj" fmla="val 9028"/>
            </a:avLst>
          </a:prstGeom>
          <a:noFill/>
          <a:ln w="19050" cap="rnd">
            <a:solidFill>
              <a:srgbClr val="C0C0C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249860" name="AutoShape 4"/>
          <p:cNvSpPr>
            <a:spLocks noChangeArrowheads="1"/>
          </p:cNvSpPr>
          <p:nvPr/>
        </p:nvSpPr>
        <p:spPr bwMode="gray">
          <a:xfrm>
            <a:off x="1438275" y="2157413"/>
            <a:ext cx="6657975" cy="474662"/>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a:solidFill>
                  <a:srgbClr val="000000"/>
                </a:solidFill>
                <a:prstDash val="sysDot"/>
                <a:round/>
              </a14:hiddenLine>
            </a:ext>
          </a:extLst>
        </p:spPr>
        <p:txBody>
          <a:bodyPr wrap="none" anchor="ctr"/>
          <a:lstStyle/>
          <a:p>
            <a:pPr algn="l">
              <a:buFont typeface="Wingdings" panose="05000000000000000000" pitchFamily="2" charset="2"/>
              <a:buNone/>
            </a:pPr>
            <a:r>
              <a:rPr lang="en-US" altLang="zh-CN" sz="3200">
                <a:solidFill>
                  <a:srgbClr val="000000"/>
                </a:solidFill>
                <a:latin typeface="Times New Roman" panose="02020603050405020304" pitchFamily="18" charset="0"/>
                <a:ea typeface="汉仪楷体简" panose="02010600000101010101" charset="-128"/>
                <a:cs typeface="微软雅黑" panose="020B0503020204020204" charset="-122"/>
              </a:rPr>
              <a:t>1.1 .NET</a:t>
            </a:r>
            <a:r>
              <a:rPr lang="zh-CN" altLang="en-US" sz="3200">
                <a:solidFill>
                  <a:srgbClr val="000000"/>
                </a:solidFill>
                <a:latin typeface="Times New Roman" panose="02020603050405020304" pitchFamily="18" charset="0"/>
                <a:ea typeface="汉仪楷体简" panose="02010600000101010101" charset="-128"/>
                <a:cs typeface="微软雅黑" panose="020B0503020204020204" charset="-122"/>
              </a:rPr>
              <a:t>平台介绍</a:t>
            </a:r>
            <a:endParaRPr lang="zh-CN" altLang="en-US" sz="320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249861" name="AutoShape 5"/>
          <p:cNvSpPr>
            <a:spLocks noChangeArrowheads="1"/>
          </p:cNvSpPr>
          <p:nvPr>
            <p:custDataLst>
              <p:tags r:id="rId6"/>
            </p:custDataLst>
          </p:nvPr>
        </p:nvSpPr>
        <p:spPr bwMode="gray">
          <a:xfrm>
            <a:off x="1438275" y="2733675"/>
            <a:ext cx="6657975" cy="474663"/>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a:solidFill>
                  <a:srgbClr val="000000"/>
                </a:solidFill>
                <a:prstDash val="sysDot"/>
                <a:round/>
              </a14:hiddenLine>
            </a:ext>
          </a:extLst>
        </p:spPr>
        <p:txBody>
          <a:bodyPr wrap="none" anchor="ctr"/>
          <a:lstStyle/>
          <a:p>
            <a:pPr algn="l">
              <a:buFont typeface="Wingdings" panose="05000000000000000000" pitchFamily="2" charset="2"/>
              <a:buNone/>
            </a:pPr>
            <a:r>
              <a:rPr lang="en-US" altLang="zh-CN"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1.2 C#</a:t>
            </a:r>
            <a:r>
              <a:rPr lang="zh-CN" altLang="en-US"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语言基础</a:t>
            </a:r>
            <a:endParaRPr lang="zh-CN" altLang="en-US"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249862" name="AutoShape 6"/>
          <p:cNvSpPr>
            <a:spLocks noChangeArrowheads="1"/>
          </p:cNvSpPr>
          <p:nvPr>
            <p:custDataLst>
              <p:tags r:id="rId7"/>
            </p:custDataLst>
          </p:nvPr>
        </p:nvSpPr>
        <p:spPr bwMode="auto">
          <a:xfrm>
            <a:off x="1447800" y="1497013"/>
            <a:ext cx="1900238" cy="568325"/>
          </a:xfrm>
          <a:prstGeom prst="roundRect">
            <a:avLst>
              <a:gd name="adj" fmla="val 16667"/>
            </a:avLst>
          </a:prstGeom>
          <a:solidFill>
            <a:srgbClr val="FFFFFF"/>
          </a:solidFill>
          <a:ln w="19050" cap="rnd">
            <a:solidFill>
              <a:srgbClr val="C0C0C0"/>
            </a:solidFill>
            <a:prstDash val="sysDot"/>
            <a:round/>
          </a:ln>
        </p:spPr>
        <p:txBody>
          <a:bodyPr anchor="ctr"/>
          <a:lstStyle/>
          <a:p>
            <a:pPr eaLnBrk="1" hangingPunct="1">
              <a:spcBef>
                <a:spcPct val="20000"/>
              </a:spcBef>
              <a:buClr>
                <a:schemeClr val="tx2"/>
              </a:buClr>
              <a:buFont typeface="Wingdings" panose="05000000000000000000" pitchFamily="2" charset="2"/>
              <a:buNone/>
            </a:pPr>
            <a:r>
              <a:rPr lang="zh-CN" altLang="en-US" sz="2800" b="1">
                <a:solidFill>
                  <a:schemeClr val="dk1"/>
                </a:solidFill>
                <a:latin typeface="Times New Roman" panose="02020603050405020304" pitchFamily="18" charset="0"/>
                <a:ea typeface="汉仪楷体简" panose="02010600000101010101" charset="-128"/>
              </a:rPr>
              <a:t>本章结构</a:t>
            </a:r>
            <a:endParaRPr lang="zh-CN" altLang="en-US" sz="2800" b="1">
              <a:solidFill>
                <a:schemeClr val="dk1"/>
              </a:solidFill>
              <a:latin typeface="Times New Roman" panose="02020603050405020304" pitchFamily="18" charset="0"/>
              <a:ea typeface="汉仪楷体简" panose="02010600000101010101" charset="-128"/>
            </a:endParaRPr>
          </a:p>
        </p:txBody>
      </p:sp>
      <p:sp>
        <p:nvSpPr>
          <p:cNvPr id="249863" name="AutoShape 7"/>
          <p:cNvSpPr>
            <a:spLocks noChangeArrowheads="1"/>
          </p:cNvSpPr>
          <p:nvPr>
            <p:custDataLst>
              <p:tags r:id="rId8"/>
            </p:custDataLst>
          </p:nvPr>
        </p:nvSpPr>
        <p:spPr bwMode="gray">
          <a:xfrm>
            <a:off x="1438275" y="3309938"/>
            <a:ext cx="6657975" cy="474662"/>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a:solidFill>
                  <a:srgbClr val="000000"/>
                </a:solidFill>
                <a:prstDash val="sysDot"/>
                <a:round/>
              </a14:hiddenLine>
            </a:ext>
          </a:extLst>
        </p:spPr>
        <p:txBody>
          <a:bodyPr wrap="none" anchor="ctr"/>
          <a:lstStyle/>
          <a:p>
            <a:pPr algn="l">
              <a:buFont typeface="Wingdings" panose="05000000000000000000" pitchFamily="2" charset="2"/>
              <a:buNone/>
            </a:pPr>
            <a:r>
              <a:rPr lang="en-US" altLang="zh-CN" sz="3200" dirty="0">
                <a:solidFill>
                  <a:schemeClr val="dk1"/>
                </a:solidFill>
                <a:latin typeface="Times New Roman" panose="02020603050405020304" pitchFamily="18" charset="0"/>
                <a:ea typeface="汉仪楷体简" panose="02010600000101010101" charset="-128"/>
                <a:cs typeface="微软雅黑" panose="020B0503020204020204" charset="-122"/>
              </a:rPr>
              <a:t>1.3 VS </a:t>
            </a:r>
            <a:r>
              <a:rPr lang="en-US" altLang="zh-CN" sz="3200" dirty="0" smtClean="0">
                <a:solidFill>
                  <a:schemeClr val="dk1"/>
                </a:solidFill>
                <a:latin typeface="Times New Roman" panose="02020603050405020304" pitchFamily="18" charset="0"/>
                <a:ea typeface="汉仪楷体简" panose="02010600000101010101" charset="-128"/>
                <a:cs typeface="微软雅黑" panose="020B0503020204020204" charset="-122"/>
              </a:rPr>
              <a:t>2022</a:t>
            </a:r>
            <a:r>
              <a:rPr lang="zh-CN" altLang="en-US" sz="3200" dirty="0" smtClean="0">
                <a:solidFill>
                  <a:schemeClr val="dk1"/>
                </a:solidFill>
                <a:latin typeface="Times New Roman" panose="02020603050405020304" pitchFamily="18" charset="0"/>
                <a:ea typeface="汉仪楷体简" panose="02010600000101010101" charset="-128"/>
                <a:cs typeface="微软雅黑" panose="020B0503020204020204" charset="-122"/>
              </a:rPr>
              <a:t>的</a:t>
            </a:r>
            <a:r>
              <a:rPr lang="zh-CN" altLang="en-US" sz="3200" dirty="0">
                <a:solidFill>
                  <a:schemeClr val="dk1"/>
                </a:solidFill>
                <a:latin typeface="Times New Roman" panose="02020603050405020304" pitchFamily="18" charset="0"/>
                <a:ea typeface="汉仪楷体简" panose="02010600000101010101" charset="-128"/>
                <a:cs typeface="微软雅黑" panose="020B0503020204020204" charset="-122"/>
              </a:rPr>
              <a:t>使用</a:t>
            </a:r>
            <a:endParaRPr lang="zh-CN" altLang="en-US" sz="3200" dirty="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21506" name="Rectangle 2"/>
          <p:cNvSpPr>
            <a:spLocks noGrp="1" noChangeArrowheads="1"/>
          </p:cNvSpPr>
          <p:nvPr>
            <p:custDataLst>
              <p:tags r:id="rId9"/>
            </p:custDataLst>
          </p:nvPr>
        </p:nvSpPr>
        <p:spPr>
          <a:xfrm>
            <a:off x="827405" y="260985"/>
            <a:ext cx="7578725"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rPr>
              <a:t>第一章 </a:t>
            </a:r>
            <a:r>
              <a:rPr lang="en-US" altLang="zh-CN" sz="4000" smtClean="0">
                <a:solidFill>
                  <a:schemeClr val="dk1"/>
                </a:solidFill>
                <a:latin typeface="Times New Roman" panose="02020603050405020304" pitchFamily="18" charset="0"/>
                <a:ea typeface="汉仪颜楷简" panose="00020600040101010101" charset="-122"/>
                <a:cs typeface="微软雅黑" panose="020B0503020204020204" charset="-122"/>
              </a:rPr>
              <a:t>.NET</a:t>
            </a:r>
            <a:r>
              <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rPr>
              <a:t>框架与</a:t>
            </a:r>
            <a:r>
              <a:rPr lang="en-US" altLang="zh-CN" sz="4000" smtClean="0">
                <a:solidFill>
                  <a:schemeClr val="dk1"/>
                </a:solidFill>
                <a:latin typeface="Times New Roman" panose="02020603050405020304" pitchFamily="18" charset="0"/>
                <a:ea typeface="汉仪颜楷简" panose="00020600040101010101" charset="-122"/>
                <a:cs typeface="微软雅黑" panose="020B0503020204020204" charset="-122"/>
              </a:rPr>
              <a:t>C#</a:t>
            </a:r>
            <a:r>
              <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rPr>
              <a:t>基础概述</a:t>
            </a:r>
            <a:endPar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49862"/>
                                        </p:tgtEl>
                                        <p:attrNameLst>
                                          <p:attrName>style.visibility</p:attrName>
                                        </p:attrNameLst>
                                      </p:cBhvr>
                                      <p:to>
                                        <p:strVal val="visible"/>
                                      </p:to>
                                    </p:set>
                                    <p:animEffect transition="in" filter="slide(fromRight)">
                                      <p:cBhvr>
                                        <p:cTn id="7" dur="500"/>
                                        <p:tgtEl>
                                          <p:spTgt spid="249862"/>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49859"/>
                                        </p:tgtEl>
                                        <p:attrNameLst>
                                          <p:attrName>style.visibility</p:attrName>
                                        </p:attrNameLst>
                                      </p:cBhvr>
                                      <p:to>
                                        <p:strVal val="visible"/>
                                      </p:to>
                                    </p:set>
                                    <p:animEffect transition="in" filter="wipe(up)">
                                      <p:cBhvr>
                                        <p:cTn id="10" dur="500"/>
                                        <p:tgtEl>
                                          <p:spTgt spid="249859"/>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249860"/>
                                        </p:tgtEl>
                                        <p:attrNameLst>
                                          <p:attrName>style.visibility</p:attrName>
                                        </p:attrNameLst>
                                      </p:cBhvr>
                                      <p:to>
                                        <p:strVal val="visible"/>
                                      </p:to>
                                    </p:set>
                                    <p:animEffect transition="in" filter="slide(fromRight)">
                                      <p:cBhvr>
                                        <p:cTn id="14" dur="500"/>
                                        <p:tgtEl>
                                          <p:spTgt spid="249860"/>
                                        </p:tgtEl>
                                      </p:cBhvr>
                                    </p:animEffect>
                                  </p:childTnLst>
                                </p:cTn>
                              </p:par>
                            </p:childTnLst>
                          </p:cTn>
                        </p:par>
                        <p:par>
                          <p:cTn id="15" fill="hold">
                            <p:stCondLst>
                              <p:cond delay="1000"/>
                            </p:stCondLst>
                            <p:childTnLst>
                              <p:par>
                                <p:cTn id="16" presetID="12" presetClass="entr" presetSubtype="2" fill="hold" grpId="0" nodeType="afterEffect">
                                  <p:stCondLst>
                                    <p:cond delay="0"/>
                                  </p:stCondLst>
                                  <p:childTnLst>
                                    <p:set>
                                      <p:cBhvr>
                                        <p:cTn id="17" dur="1" fill="hold">
                                          <p:stCondLst>
                                            <p:cond delay="0"/>
                                          </p:stCondLst>
                                        </p:cTn>
                                        <p:tgtEl>
                                          <p:spTgt spid="249861"/>
                                        </p:tgtEl>
                                        <p:attrNameLst>
                                          <p:attrName>style.visibility</p:attrName>
                                        </p:attrNameLst>
                                      </p:cBhvr>
                                      <p:to>
                                        <p:strVal val="visible"/>
                                      </p:to>
                                    </p:set>
                                    <p:animEffect transition="in" filter="slide(fromRight)">
                                      <p:cBhvr>
                                        <p:cTn id="18" dur="500"/>
                                        <p:tgtEl>
                                          <p:spTgt spid="249861"/>
                                        </p:tgtEl>
                                      </p:cBhvr>
                                    </p:animEffect>
                                  </p:childTnLst>
                                </p:cTn>
                              </p:par>
                            </p:childTnLst>
                          </p:cTn>
                        </p:par>
                        <p:par>
                          <p:cTn id="19" fill="hold">
                            <p:stCondLst>
                              <p:cond delay="1500"/>
                            </p:stCondLst>
                            <p:childTnLst>
                              <p:par>
                                <p:cTn id="20" presetID="12" presetClass="entr" presetSubtype="2" fill="hold" grpId="0" nodeType="afterEffect">
                                  <p:stCondLst>
                                    <p:cond delay="0"/>
                                  </p:stCondLst>
                                  <p:childTnLst>
                                    <p:set>
                                      <p:cBhvr>
                                        <p:cTn id="21" dur="1" fill="hold">
                                          <p:stCondLst>
                                            <p:cond delay="0"/>
                                          </p:stCondLst>
                                        </p:cTn>
                                        <p:tgtEl>
                                          <p:spTgt spid="249863"/>
                                        </p:tgtEl>
                                        <p:attrNameLst>
                                          <p:attrName>style.visibility</p:attrName>
                                        </p:attrNameLst>
                                      </p:cBhvr>
                                      <p:to>
                                        <p:strVal val="visible"/>
                                      </p:to>
                                    </p:set>
                                    <p:animEffect transition="in" filter="slide(fromRight)">
                                      <p:cBhvr>
                                        <p:cTn id="22" dur="500"/>
                                        <p:tgtEl>
                                          <p:spTgt spid="2498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9859" grpId="0" bldLvl="0" animBg="1"/>
      <p:bldP spid="249860" grpId="0" bldLvl="0" animBg="1"/>
      <p:bldP spid="249861" grpId="0" bldLvl="0" animBg="1"/>
      <p:bldP spid="249862" grpId="0" bldLvl="0" animBg="1"/>
      <p:bldP spid="249863" grpId="0" bldLvl="0" animBg="1"/>
    </p:bldLst>
  </p:timing>
</p:sld>
</file>

<file path=ppt/slides/slide18.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22530" name="Rectangle 2"/>
          <p:cNvSpPr>
            <a:spLocks noGrp="1" noChangeArrowheads="1"/>
          </p:cNvSpPr>
          <p:nvPr>
            <p:custDataLst>
              <p:tags r:id="rId5"/>
            </p:custDataLst>
          </p:nvPr>
        </p:nvSpPr>
        <p:spPr>
          <a:xfrm>
            <a:off x="827405"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Times New Roman" panose="02020603050405020304" pitchFamily="18" charset="0"/>
                <a:ea typeface="汉仪颜楷简" panose="00020600040101010101" charset="-122"/>
                <a:cs typeface="微软雅黑" panose="020B0503020204020204" charset="-122"/>
              </a:rPr>
              <a:t>.NET</a:t>
            </a:r>
            <a:r>
              <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rPr>
              <a:t>平台介绍</a:t>
            </a:r>
            <a:endPar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sp>
        <p:nvSpPr>
          <p:cNvPr id="22531" name="Rectangle 3"/>
          <p:cNvSpPr>
            <a:spLocks noGrp="1" noChangeArrowheads="1"/>
          </p:cNvSpPr>
          <p:nvPr>
            <p:custDataLst>
              <p:tags r:id="rId6"/>
            </p:custDataLst>
          </p:nvPr>
        </p:nvSpPr>
        <p:spPr>
          <a:xfrm>
            <a:off x="684213" y="1700213"/>
            <a:ext cx="8002587" cy="2665412"/>
          </a:xfrm>
          <a:prstGeom prst="rect">
            <a:avLst/>
          </a:prstGeom>
        </p:spPr>
        <p:txBody>
          <a:bodyPr vert="horz" lIns="90170" tIns="46990" rIns="90170" bIns="46990" rtlCol="0">
            <a:normAutofit/>
          </a:bodyPr>
          <a:lst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533400" indent="-533400" eaLnBrk="1" hangingPunct="1">
              <a:lnSpc>
                <a:spcPct val="150000"/>
              </a:lnSpc>
              <a:spcBef>
                <a:spcPts val="600"/>
              </a:spcBef>
              <a:spcAft>
                <a:spcPts val="600"/>
              </a:spcAft>
              <a:buClr>
                <a:schemeClr val="tx1"/>
              </a:buClr>
              <a:buFont typeface="Wingdings" panose="05000000000000000000" pitchFamily="2" charset="2"/>
              <a:buAutoNum type="arabicPeriod"/>
            </a:pPr>
            <a:endParaRPr lang="en-US" altLang="zh-CN" sz="18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4" name="文本框 3"/>
          <p:cNvSpPr txBox="1"/>
          <p:nvPr/>
        </p:nvSpPr>
        <p:spPr>
          <a:xfrm>
            <a:off x="755650" y="1485265"/>
            <a:ext cx="7489190" cy="1753235"/>
          </a:xfrm>
          <a:prstGeom prst="rect">
            <a:avLst/>
          </a:prstGeom>
          <a:noFill/>
        </p:spPr>
        <p:txBody>
          <a:bodyPr wrap="square" rtlCol="0">
            <a:spAutoFit/>
          </a:bodyPr>
          <a:p>
            <a:pPr marL="0" indent="0" algn="l" eaLnBrk="1" latinLnBrk="0" hangingPunct="1">
              <a:lnSpc>
                <a:spcPct val="150000"/>
              </a:lnSpc>
              <a:spcBef>
                <a:spcPts val="0"/>
              </a:spcBef>
              <a:spcAft>
                <a:spcPts val="0"/>
              </a:spcAft>
              <a:buClr>
                <a:schemeClr val="tx1"/>
              </a:buClr>
              <a:buFont typeface="Wingdings" panose="05000000000000000000" pitchFamily="2" charset="2"/>
              <a:buAutoNum type="arabicPeriod"/>
            </a:pPr>
            <a:r>
              <a:rPr lang="en-US" altLang="zh-CN"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sym typeface="+mn-ea"/>
              </a:rPr>
              <a:t>Microsoft .NET</a:t>
            </a:r>
            <a:r>
              <a:rPr lang="zh-CN" altLang="en-US"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sym typeface="+mn-ea"/>
              </a:rPr>
              <a:t>全新框架平台</a:t>
            </a:r>
            <a:endParaRPr lang="zh-CN" altLang="en-US"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endParaRPr>
          </a:p>
          <a:p>
            <a:pPr marL="0" indent="0" algn="l" eaLnBrk="1" latinLnBrk="0" hangingPunct="1">
              <a:lnSpc>
                <a:spcPct val="150000"/>
              </a:lnSpc>
              <a:spcBef>
                <a:spcPts val="0"/>
              </a:spcBef>
              <a:spcAft>
                <a:spcPts val="0"/>
              </a:spcAft>
              <a:buClr>
                <a:schemeClr val="tx1"/>
              </a:buClr>
              <a:buFont typeface="Wingdings" panose="05000000000000000000" pitchFamily="2" charset="2"/>
              <a:buAutoNum type="arabicPeriod"/>
            </a:pPr>
            <a:r>
              <a:rPr lang="zh-CN" altLang="en-US"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sym typeface="+mn-ea"/>
              </a:rPr>
              <a:t>公共语言运行时（</a:t>
            </a:r>
            <a:r>
              <a:rPr lang="en-US" altLang="zh-CN"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sym typeface="+mn-ea"/>
              </a:rPr>
              <a:t>CLR</a:t>
            </a:r>
            <a:r>
              <a:rPr lang="zh-CN" altLang="en-US"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sym typeface="+mn-ea"/>
              </a:rPr>
              <a:t>）</a:t>
            </a:r>
            <a:endParaRPr lang="zh-CN" altLang="en-US"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endParaRPr>
          </a:p>
          <a:p>
            <a:pPr marL="0" indent="0" algn="l" eaLnBrk="1" latinLnBrk="0" hangingPunct="1">
              <a:lnSpc>
                <a:spcPct val="150000"/>
              </a:lnSpc>
              <a:spcBef>
                <a:spcPts val="0"/>
              </a:spcBef>
              <a:spcAft>
                <a:spcPts val="0"/>
              </a:spcAft>
              <a:buClr>
                <a:schemeClr val="tx1"/>
              </a:buClr>
              <a:buFont typeface="Wingdings" panose="05000000000000000000" pitchFamily="2" charset="2"/>
              <a:buAutoNum type="arabicPeriod"/>
            </a:pPr>
            <a:r>
              <a:rPr lang="zh-CN" altLang="en-US"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sym typeface="+mn-ea"/>
              </a:rPr>
              <a:t>面向</a:t>
            </a:r>
            <a:r>
              <a:rPr lang="en-US" altLang="zh-CN"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sym typeface="+mn-ea"/>
              </a:rPr>
              <a:t>.NET</a:t>
            </a:r>
            <a:r>
              <a:rPr lang="zh-CN" altLang="en-US"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sym typeface="+mn-ea"/>
              </a:rPr>
              <a:t>的全新开发语言</a:t>
            </a:r>
            <a:r>
              <a:rPr lang="en-US" altLang="zh-CN"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sym typeface="+mn-ea"/>
              </a:rPr>
              <a:t>—C#</a:t>
            </a:r>
            <a:endParaRPr lang="en-US" altLang="zh-CN" sz="2400" b="1" smtClean="0">
              <a:solidFill>
                <a:schemeClr val="dk1">
                  <a:lumMod val="85000"/>
                  <a:lumOff val="15000"/>
                </a:schemeClr>
              </a:solidFill>
              <a:latin typeface="汉仪楷体简" panose="02010600000101010101" charset="-128"/>
              <a:ea typeface="汉仪楷体简" panose="02010600000101010101" charset="-128"/>
              <a:cs typeface="汉仪楷体简" panose="02010600000101010101" charset="-128"/>
            </a:endParaRPr>
          </a:p>
        </p:txBody>
      </p:sp>
    </p:spTree>
    <p:custDataLst>
      <p:tags r:id="rId7"/>
    </p:custData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30755" name="Oval 3"/>
          <p:cNvSpPr>
            <a:spLocks noChangeArrowheads="1"/>
          </p:cNvSpPr>
          <p:nvPr>
            <p:custDataLst>
              <p:tags r:id="rId5"/>
            </p:custDataLst>
          </p:nvPr>
        </p:nvSpPr>
        <p:spPr bwMode="auto">
          <a:xfrm>
            <a:off x="755650" y="1412875"/>
            <a:ext cx="2312988" cy="898525"/>
          </a:xfrm>
          <a:prstGeom prst="ellipse">
            <a:avLst/>
          </a:prstGeom>
          <a:solidFill>
            <a:schemeClr val="accent1"/>
          </a:solidFill>
          <a:ln w="9525">
            <a:solidFill>
              <a:srgbClr val="000080"/>
            </a:solidFill>
            <a:round/>
          </a:ln>
        </p:spPr>
        <p:txBody>
          <a:bodyPr wrap="none" anchor="ctr"/>
          <a:lstStyle/>
          <a:p>
            <a:pPr eaLnBrk="1" fontAlgn="b" hangingPunct="1"/>
            <a:r>
              <a:rPr lang="zh-CN" altLang="en-US" sz="2000">
                <a:solidFill>
                  <a:schemeClr val="lt1"/>
                </a:solidFill>
                <a:latin typeface="Times New Roman" panose="02020603050405020304" pitchFamily="18" charset="0"/>
                <a:ea typeface="汉仪楷体简" panose="02010600000101010101" charset="-128"/>
              </a:rPr>
              <a:t>融合计算</a:t>
            </a:r>
            <a:endParaRPr lang="zh-CN" altLang="en-US" sz="2000">
              <a:solidFill>
                <a:schemeClr val="lt1"/>
              </a:solidFill>
              <a:latin typeface="Times New Roman" panose="02020603050405020304" pitchFamily="18" charset="0"/>
              <a:ea typeface="汉仪楷体简" panose="02010600000101010101" charset="-128"/>
            </a:endParaRPr>
          </a:p>
          <a:p>
            <a:pPr eaLnBrk="1" fontAlgn="b" hangingPunct="1"/>
            <a:r>
              <a:rPr lang="zh-CN" altLang="en-US" sz="2000">
                <a:solidFill>
                  <a:schemeClr val="lt1"/>
                </a:solidFill>
                <a:latin typeface="Times New Roman" panose="02020603050405020304" pitchFamily="18" charset="0"/>
                <a:ea typeface="汉仪楷体简" panose="02010600000101010101" charset="-128"/>
              </a:rPr>
              <a:t>和通讯</a:t>
            </a:r>
            <a:endParaRPr lang="zh-CN" altLang="en-US" sz="2000">
              <a:solidFill>
                <a:schemeClr val="lt1"/>
              </a:solidFill>
              <a:latin typeface="Times New Roman" panose="02020603050405020304" pitchFamily="18" charset="0"/>
              <a:ea typeface="汉仪楷体简" panose="02010600000101010101" charset="-128"/>
            </a:endParaRPr>
          </a:p>
        </p:txBody>
      </p:sp>
      <p:sp>
        <p:nvSpPr>
          <p:cNvPr id="330756" name="Oval 4"/>
          <p:cNvSpPr>
            <a:spLocks noChangeArrowheads="1"/>
          </p:cNvSpPr>
          <p:nvPr>
            <p:custDataLst>
              <p:tags r:id="rId6"/>
            </p:custDataLst>
          </p:nvPr>
        </p:nvSpPr>
        <p:spPr bwMode="auto">
          <a:xfrm>
            <a:off x="3851275" y="1268413"/>
            <a:ext cx="2312988" cy="962025"/>
          </a:xfrm>
          <a:prstGeom prst="ellipse">
            <a:avLst/>
          </a:prstGeom>
          <a:solidFill>
            <a:schemeClr val="accent1"/>
          </a:solidFill>
          <a:ln w="9525">
            <a:solidFill>
              <a:srgbClr val="000080"/>
            </a:solidFill>
            <a:round/>
          </a:ln>
        </p:spPr>
        <p:txBody>
          <a:bodyPr wrap="none" anchor="ctr"/>
          <a:lstStyle/>
          <a:p>
            <a:pPr eaLnBrk="1" fontAlgn="b" hangingPunct="1"/>
            <a:r>
              <a:rPr lang="zh-CN" altLang="en-US" sz="2000">
                <a:solidFill>
                  <a:schemeClr val="lt1"/>
                </a:solidFill>
                <a:latin typeface="Times New Roman" panose="02020603050405020304" pitchFamily="18" charset="0"/>
                <a:ea typeface="汉仪楷体简" panose="02010600000101010101" charset="-128"/>
              </a:rPr>
              <a:t>形成组合体，</a:t>
            </a:r>
            <a:endParaRPr lang="zh-CN" altLang="en-US" sz="2000">
              <a:solidFill>
                <a:schemeClr val="lt1"/>
              </a:solidFill>
              <a:latin typeface="Times New Roman" panose="02020603050405020304" pitchFamily="18" charset="0"/>
              <a:ea typeface="汉仪楷体简" panose="02010600000101010101" charset="-128"/>
            </a:endParaRPr>
          </a:p>
          <a:p>
            <a:pPr eaLnBrk="1" fontAlgn="b" hangingPunct="1"/>
            <a:r>
              <a:rPr lang="zh-CN" altLang="en-US" sz="2000">
                <a:solidFill>
                  <a:schemeClr val="lt1"/>
                </a:solidFill>
                <a:latin typeface="Times New Roman" panose="02020603050405020304" pitchFamily="18" charset="0"/>
                <a:ea typeface="汉仪楷体简" panose="02010600000101010101" charset="-128"/>
              </a:rPr>
              <a:t>而不是孤岛！</a:t>
            </a:r>
            <a:endParaRPr lang="zh-CN" altLang="en-US" sz="2000">
              <a:solidFill>
                <a:schemeClr val="lt1"/>
              </a:solidFill>
              <a:latin typeface="Times New Roman" panose="02020603050405020304" pitchFamily="18" charset="0"/>
              <a:ea typeface="汉仪楷体简" panose="02010600000101010101" charset="-128"/>
            </a:endParaRPr>
          </a:p>
        </p:txBody>
      </p:sp>
      <p:sp>
        <p:nvSpPr>
          <p:cNvPr id="330757" name="Oval 5"/>
          <p:cNvSpPr>
            <a:spLocks noChangeArrowheads="1"/>
          </p:cNvSpPr>
          <p:nvPr>
            <p:custDataLst>
              <p:tags r:id="rId7"/>
            </p:custDataLst>
          </p:nvPr>
        </p:nvSpPr>
        <p:spPr bwMode="auto">
          <a:xfrm>
            <a:off x="5580063" y="2420938"/>
            <a:ext cx="2312987" cy="963612"/>
          </a:xfrm>
          <a:prstGeom prst="ellipse">
            <a:avLst/>
          </a:prstGeom>
          <a:solidFill>
            <a:schemeClr val="accent1"/>
          </a:solidFill>
          <a:ln w="9525">
            <a:solidFill>
              <a:srgbClr val="000080"/>
            </a:solidFill>
            <a:round/>
          </a:ln>
        </p:spPr>
        <p:txBody>
          <a:bodyPr wrap="none" anchor="ctr"/>
          <a:lstStyle/>
          <a:p>
            <a:pPr eaLnBrk="1" fontAlgn="b" hangingPunct="1"/>
            <a:r>
              <a:rPr lang="zh-CN" altLang="en-US" sz="2000">
                <a:solidFill>
                  <a:schemeClr val="lt1"/>
                </a:solidFill>
                <a:latin typeface="Times New Roman" panose="02020603050405020304" pitchFamily="18" charset="0"/>
                <a:ea typeface="汉仪楷体简" panose="02010600000101010101" charset="-128"/>
              </a:rPr>
              <a:t>分布式计算</a:t>
            </a:r>
            <a:endParaRPr lang="zh-CN" altLang="en-US" sz="2000">
              <a:solidFill>
                <a:schemeClr val="lt1"/>
              </a:solidFill>
              <a:latin typeface="Times New Roman" panose="02020603050405020304" pitchFamily="18" charset="0"/>
              <a:ea typeface="汉仪楷体简" panose="02010600000101010101" charset="-128"/>
            </a:endParaRPr>
          </a:p>
          <a:p>
            <a:pPr eaLnBrk="1" fontAlgn="b" hangingPunct="1"/>
            <a:r>
              <a:rPr lang="zh-CN" altLang="en-US" sz="2000">
                <a:solidFill>
                  <a:schemeClr val="lt1"/>
                </a:solidFill>
                <a:latin typeface="Times New Roman" panose="02020603050405020304" pitchFamily="18" charset="0"/>
                <a:ea typeface="汉仪楷体简" panose="02010600000101010101" charset="-128"/>
              </a:rPr>
              <a:t>本地进行</a:t>
            </a:r>
            <a:endParaRPr lang="zh-CN" altLang="en-US" sz="2000">
              <a:solidFill>
                <a:schemeClr val="lt1"/>
              </a:solidFill>
              <a:latin typeface="Times New Roman" panose="02020603050405020304" pitchFamily="18" charset="0"/>
              <a:ea typeface="汉仪楷体简" panose="02010600000101010101" charset="-128"/>
            </a:endParaRPr>
          </a:p>
        </p:txBody>
      </p:sp>
      <p:sp>
        <p:nvSpPr>
          <p:cNvPr id="330758" name="Oval 6"/>
          <p:cNvSpPr>
            <a:spLocks noChangeArrowheads="1"/>
          </p:cNvSpPr>
          <p:nvPr>
            <p:custDataLst>
              <p:tags r:id="rId8"/>
            </p:custDataLst>
          </p:nvPr>
        </p:nvSpPr>
        <p:spPr bwMode="auto">
          <a:xfrm>
            <a:off x="6084888" y="4005263"/>
            <a:ext cx="2303462" cy="898525"/>
          </a:xfrm>
          <a:prstGeom prst="ellipse">
            <a:avLst/>
          </a:prstGeom>
          <a:solidFill>
            <a:schemeClr val="accent1"/>
          </a:solidFill>
          <a:ln w="9525">
            <a:solidFill>
              <a:srgbClr val="000080"/>
            </a:solidFill>
            <a:round/>
          </a:ln>
        </p:spPr>
        <p:txBody>
          <a:bodyPr wrap="none" anchor="ctr"/>
          <a:lstStyle/>
          <a:p>
            <a:pPr eaLnBrk="1" fontAlgn="b" hangingPunct="1"/>
            <a:r>
              <a:rPr lang="zh-CN" altLang="en-US" sz="2000">
                <a:solidFill>
                  <a:schemeClr val="lt1"/>
                </a:solidFill>
                <a:latin typeface="Times New Roman" panose="02020603050405020304" pitchFamily="18" charset="0"/>
                <a:ea typeface="汉仪楷体简" panose="02010600000101010101" charset="-128"/>
              </a:rPr>
              <a:t>软件成为</a:t>
            </a:r>
            <a:endParaRPr lang="zh-CN" altLang="en-US" sz="2000">
              <a:solidFill>
                <a:schemeClr val="lt1"/>
              </a:solidFill>
              <a:latin typeface="Times New Roman" panose="02020603050405020304" pitchFamily="18" charset="0"/>
              <a:ea typeface="汉仪楷体简" panose="02010600000101010101" charset="-128"/>
            </a:endParaRPr>
          </a:p>
          <a:p>
            <a:pPr eaLnBrk="1" fontAlgn="b" hangingPunct="1"/>
            <a:r>
              <a:rPr lang="zh-CN" altLang="en-US" sz="2000">
                <a:solidFill>
                  <a:schemeClr val="lt1"/>
                </a:solidFill>
                <a:latin typeface="Times New Roman" panose="02020603050405020304" pitchFamily="18" charset="0"/>
                <a:ea typeface="汉仪楷体简" panose="02010600000101010101" charset="-128"/>
              </a:rPr>
              <a:t>服务</a:t>
            </a:r>
            <a:endParaRPr lang="zh-CN" altLang="en-US" sz="2000">
              <a:solidFill>
                <a:schemeClr val="lt1"/>
              </a:solidFill>
              <a:latin typeface="Times New Roman" panose="02020603050405020304" pitchFamily="18" charset="0"/>
              <a:ea typeface="汉仪楷体简" panose="02010600000101010101" charset="-128"/>
            </a:endParaRPr>
          </a:p>
        </p:txBody>
      </p:sp>
      <p:sp>
        <p:nvSpPr>
          <p:cNvPr id="330759" name="Oval 7"/>
          <p:cNvSpPr>
            <a:spLocks noChangeArrowheads="1"/>
          </p:cNvSpPr>
          <p:nvPr>
            <p:custDataLst>
              <p:tags r:id="rId9"/>
            </p:custDataLst>
          </p:nvPr>
        </p:nvSpPr>
        <p:spPr bwMode="auto">
          <a:xfrm>
            <a:off x="3779838" y="5229225"/>
            <a:ext cx="2312987" cy="963613"/>
          </a:xfrm>
          <a:prstGeom prst="ellipse">
            <a:avLst/>
          </a:prstGeom>
          <a:solidFill>
            <a:schemeClr val="accent1"/>
          </a:solidFill>
          <a:ln w="9525">
            <a:solidFill>
              <a:srgbClr val="000080"/>
            </a:solidFill>
            <a:round/>
          </a:ln>
        </p:spPr>
        <p:txBody>
          <a:bodyPr wrap="none" anchor="ctr"/>
          <a:lstStyle/>
          <a:p>
            <a:pPr eaLnBrk="1" fontAlgn="b" hangingPunct="1"/>
            <a:r>
              <a:rPr lang="zh-CN" altLang="en-US" sz="2000">
                <a:solidFill>
                  <a:schemeClr val="lt1"/>
                </a:solidFill>
                <a:latin typeface="Times New Roman" panose="02020603050405020304" pitchFamily="18" charset="0"/>
                <a:ea typeface="汉仪楷体简" panose="02010600000101010101" charset="-128"/>
              </a:rPr>
              <a:t>应用程序可以由</a:t>
            </a:r>
            <a:endParaRPr lang="zh-CN" altLang="en-US" sz="2000">
              <a:solidFill>
                <a:schemeClr val="lt1"/>
              </a:solidFill>
              <a:latin typeface="Times New Roman" panose="02020603050405020304" pitchFamily="18" charset="0"/>
              <a:ea typeface="汉仪楷体简" panose="02010600000101010101" charset="-128"/>
            </a:endParaRPr>
          </a:p>
          <a:p>
            <a:pPr eaLnBrk="1" fontAlgn="b" hangingPunct="1"/>
            <a:r>
              <a:rPr lang="zh-CN" altLang="en-US" sz="2000">
                <a:solidFill>
                  <a:schemeClr val="lt1"/>
                </a:solidFill>
                <a:latin typeface="Times New Roman" panose="02020603050405020304" pitchFamily="18" charset="0"/>
                <a:ea typeface="汉仪楷体简" panose="02010600000101010101" charset="-128"/>
              </a:rPr>
              <a:t>任何人在任何地方</a:t>
            </a:r>
            <a:endParaRPr lang="zh-CN" altLang="en-US" sz="2000">
              <a:solidFill>
                <a:schemeClr val="lt1"/>
              </a:solidFill>
              <a:latin typeface="Times New Roman" panose="02020603050405020304" pitchFamily="18" charset="0"/>
              <a:ea typeface="汉仪楷体简" panose="02010600000101010101" charset="-128"/>
            </a:endParaRPr>
          </a:p>
          <a:p>
            <a:pPr eaLnBrk="1" fontAlgn="b" hangingPunct="1"/>
            <a:r>
              <a:rPr lang="zh-CN" altLang="en-US" sz="2000">
                <a:solidFill>
                  <a:schemeClr val="lt1"/>
                </a:solidFill>
                <a:latin typeface="Times New Roman" panose="02020603050405020304" pitchFamily="18" charset="0"/>
                <a:ea typeface="汉仪楷体简" panose="02010600000101010101" charset="-128"/>
              </a:rPr>
              <a:t>使用</a:t>
            </a:r>
            <a:endParaRPr lang="zh-CN" altLang="en-US" sz="2000">
              <a:solidFill>
                <a:schemeClr val="lt1"/>
              </a:solidFill>
              <a:latin typeface="Times New Roman" panose="02020603050405020304" pitchFamily="18" charset="0"/>
              <a:ea typeface="汉仪楷体简" panose="02010600000101010101" charset="-128"/>
            </a:endParaRPr>
          </a:p>
        </p:txBody>
      </p:sp>
      <p:sp>
        <p:nvSpPr>
          <p:cNvPr id="330760" name="WordArt 8"/>
          <p:cNvSpPr>
            <a:spLocks noChangeArrowheads="1" noChangeShapeType="1" noTextEdit="1"/>
          </p:cNvSpPr>
          <p:nvPr/>
        </p:nvSpPr>
        <p:spPr bwMode="auto">
          <a:xfrm>
            <a:off x="1763713" y="2636838"/>
            <a:ext cx="2376487" cy="2055812"/>
          </a:xfrm>
          <a:prstGeom prst="rect">
            <a:avLst/>
          </a:prstGeom>
        </p:spPr>
        <p:txBody>
          <a:bodyPr wrap="none" fromWordArt="1">
            <a:prstTxWarp prst="textCascadeUp">
              <a:avLst>
                <a:gd name="adj" fmla="val 44444"/>
              </a:avLst>
            </a:prstTxWarp>
            <a:scene3d>
              <a:camera prst="legacyPerspectiveBottomRight"/>
              <a:lightRig rig="legacyHarsh3" dir="t"/>
            </a:scene3d>
            <a:sp3d extrusionH="3630600" prstMaterial="legacyMatte">
              <a:extrusionClr>
                <a:srgbClr val="FF6600"/>
              </a:extrusionClr>
            </a:sp3d>
          </a:bodyPr>
          <a:lstStyle/>
          <a:p>
            <a:r>
              <a:rPr lang="en-US" altLang="zh-CN" sz="3600" kern="10">
                <a:ln w="9525">
                  <a:round/>
                </a:ln>
                <a:gradFill rotWithShape="1">
                  <a:gsLst>
                    <a:gs pos="0">
                      <a:srgbClr val="FFE701"/>
                    </a:gs>
                    <a:gs pos="100000">
                      <a:srgbClr val="FE3E02"/>
                    </a:gs>
                  </a:gsLst>
                  <a:lin ang="5400000" scaled="1"/>
                </a:gradFill>
                <a:latin typeface="Times New Roman" panose="02020603050405020304" pitchFamily="18" charset="0"/>
                <a:ea typeface="汉仪楷体简" panose="02010600000101010101" charset="-128"/>
              </a:rPr>
              <a:t>.NET</a:t>
            </a:r>
            <a:endParaRPr lang="en-US" altLang="zh-CN" sz="3600" kern="10">
              <a:ln w="9525">
                <a:round/>
              </a:ln>
              <a:gradFill rotWithShape="1">
                <a:gsLst>
                  <a:gs pos="0">
                    <a:srgbClr val="FFE701"/>
                  </a:gs>
                  <a:gs pos="100000">
                    <a:srgbClr val="FE3E02"/>
                  </a:gs>
                </a:gsLst>
                <a:lin ang="5400000" scaled="1"/>
              </a:gradFill>
              <a:latin typeface="Times New Roman" panose="02020603050405020304" pitchFamily="18" charset="0"/>
              <a:ea typeface="汉仪楷体简" panose="02010600000101010101" charset="-128"/>
            </a:endParaRPr>
          </a:p>
        </p:txBody>
      </p:sp>
      <p:sp>
        <p:nvSpPr>
          <p:cNvPr id="330761" name="AutoShape 9"/>
          <p:cNvSpPr>
            <a:spLocks noChangeArrowheads="1"/>
          </p:cNvSpPr>
          <p:nvPr>
            <p:custDataLst>
              <p:tags r:id="rId10"/>
            </p:custDataLst>
          </p:nvPr>
        </p:nvSpPr>
        <p:spPr bwMode="auto">
          <a:xfrm rot="-6887031">
            <a:off x="2124075" y="2420938"/>
            <a:ext cx="706438" cy="3857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FFFFCC"/>
              </a:gs>
              <a:gs pos="100000">
                <a:schemeClr val="folHlink"/>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30762" name="AutoShape 10"/>
          <p:cNvSpPr>
            <a:spLocks noChangeArrowheads="1"/>
          </p:cNvSpPr>
          <p:nvPr>
            <p:custDataLst>
              <p:tags r:id="rId11"/>
            </p:custDataLst>
          </p:nvPr>
        </p:nvSpPr>
        <p:spPr bwMode="auto">
          <a:xfrm rot="-2823555">
            <a:off x="3779838" y="2276475"/>
            <a:ext cx="769937" cy="3857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FFFFCC"/>
              </a:gs>
              <a:gs pos="100000">
                <a:schemeClr val="folHlink"/>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30763" name="AutoShape 11"/>
          <p:cNvSpPr>
            <a:spLocks noChangeArrowheads="1"/>
          </p:cNvSpPr>
          <p:nvPr>
            <p:custDataLst>
              <p:tags r:id="rId12"/>
            </p:custDataLst>
          </p:nvPr>
        </p:nvSpPr>
        <p:spPr bwMode="auto">
          <a:xfrm rot="-72477">
            <a:off x="4643438" y="2924175"/>
            <a:ext cx="771525" cy="322263"/>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FFFFCC"/>
              </a:gs>
              <a:gs pos="100000">
                <a:schemeClr val="folHlink"/>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30764" name="AutoShape 12"/>
          <p:cNvSpPr>
            <a:spLocks noChangeArrowheads="1"/>
          </p:cNvSpPr>
          <p:nvPr>
            <p:custDataLst>
              <p:tags r:id="rId13"/>
            </p:custDataLst>
          </p:nvPr>
        </p:nvSpPr>
        <p:spPr bwMode="auto">
          <a:xfrm rot="765385">
            <a:off x="4829175" y="3924300"/>
            <a:ext cx="963613" cy="320675"/>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FFFFCC"/>
              </a:gs>
              <a:gs pos="100000">
                <a:schemeClr val="folHlink"/>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30765" name="AutoShape 13"/>
          <p:cNvSpPr>
            <a:spLocks noChangeArrowheads="1"/>
          </p:cNvSpPr>
          <p:nvPr>
            <p:custDataLst>
              <p:tags r:id="rId14"/>
            </p:custDataLst>
          </p:nvPr>
        </p:nvSpPr>
        <p:spPr bwMode="auto">
          <a:xfrm rot="2890127">
            <a:off x="3634581" y="4725195"/>
            <a:ext cx="835025" cy="322262"/>
          </a:xfrm>
          <a:custGeom>
            <a:avLst/>
            <a:gdLst>
              <a:gd name="T0" fmla="*/ 2147483647 w 21600"/>
              <a:gd name="T1" fmla="*/ 0 h 21600"/>
              <a:gd name="T2" fmla="*/ 0 w 21600"/>
              <a:gd name="T3" fmla="*/ 2147483647 h 21600"/>
              <a:gd name="T4" fmla="*/ 2147483647 w 21600"/>
              <a:gd name="T5" fmla="*/ 2147483647 h 21600"/>
              <a:gd name="T6" fmla="*/ 2147483647 w 21600"/>
              <a:gd name="T7" fmla="*/ 2147483647 h 21600"/>
              <a:gd name="T8" fmla="*/ 17694720 60000 65536"/>
              <a:gd name="T9" fmla="*/ 11796480 60000 65536"/>
              <a:gd name="T10" fmla="*/ 5898240 60000 65536"/>
              <a:gd name="T11" fmla="*/ 0 60000 65536"/>
              <a:gd name="T12" fmla="*/ 3375 w 21600"/>
              <a:gd name="T13" fmla="*/ 5400 h 21600"/>
              <a:gd name="T14" fmla="*/ 18900 w 21600"/>
              <a:gd name="T15" fmla="*/ 16200 h 21600"/>
            </a:gdLst>
            <a:ahLst/>
            <a:cxnLst>
              <a:cxn ang="T8">
                <a:pos x="T0" y="T1"/>
              </a:cxn>
              <a:cxn ang="T9">
                <a:pos x="T2" y="T3"/>
              </a:cxn>
              <a:cxn ang="T10">
                <a:pos x="T4" y="T5"/>
              </a:cxn>
              <a:cxn ang="T11">
                <a:pos x="T6" y="T7"/>
              </a:cxn>
            </a:cxnLst>
            <a:rect l="T12" t="T13" r="T14" b="T15"/>
            <a:pathLst>
              <a:path w="21600" h="21600">
                <a:moveTo>
                  <a:pt x="16200" y="0"/>
                </a:moveTo>
                <a:lnTo>
                  <a:pt x="16200" y="5400"/>
                </a:lnTo>
                <a:lnTo>
                  <a:pt x="3375" y="5400"/>
                </a:lnTo>
                <a:lnTo>
                  <a:pt x="3375" y="16200"/>
                </a:lnTo>
                <a:lnTo>
                  <a:pt x="16200" y="16200"/>
                </a:lnTo>
                <a:lnTo>
                  <a:pt x="16200" y="21600"/>
                </a:lnTo>
                <a:lnTo>
                  <a:pt x="21600" y="10800"/>
                </a:lnTo>
                <a:lnTo>
                  <a:pt x="16200" y="0"/>
                </a:lnTo>
                <a:close/>
              </a:path>
              <a:path w="21600" h="21600">
                <a:moveTo>
                  <a:pt x="1350" y="5400"/>
                </a:moveTo>
                <a:lnTo>
                  <a:pt x="1350" y="16200"/>
                </a:lnTo>
                <a:lnTo>
                  <a:pt x="2700" y="16200"/>
                </a:lnTo>
                <a:lnTo>
                  <a:pt x="2700" y="5400"/>
                </a:lnTo>
                <a:lnTo>
                  <a:pt x="1350" y="5400"/>
                </a:lnTo>
                <a:close/>
              </a:path>
              <a:path w="21600" h="21600">
                <a:moveTo>
                  <a:pt x="0" y="5400"/>
                </a:moveTo>
                <a:lnTo>
                  <a:pt x="0" y="16200"/>
                </a:lnTo>
                <a:lnTo>
                  <a:pt x="675" y="16200"/>
                </a:lnTo>
                <a:lnTo>
                  <a:pt x="675" y="5400"/>
                </a:lnTo>
                <a:lnTo>
                  <a:pt x="0" y="5400"/>
                </a:lnTo>
                <a:close/>
              </a:path>
            </a:pathLst>
          </a:custGeom>
          <a:gradFill rotWithShape="0">
            <a:gsLst>
              <a:gs pos="0">
                <a:srgbClr val="FFFFCC"/>
              </a:gs>
              <a:gs pos="100000">
                <a:schemeClr val="folHlink"/>
              </a:gs>
            </a:gsLst>
            <a:lin ang="540000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23554" name="Rectangle 2"/>
          <p:cNvSpPr>
            <a:spLocks noGrp="1" noChangeArrowheads="1"/>
          </p:cNvSpPr>
          <p:nvPr>
            <p:custDataLst>
              <p:tags r:id="rId15"/>
            </p:custDataLst>
          </p:nvPr>
        </p:nvSpPr>
        <p:spPr>
          <a:xfrm>
            <a:off x="611505" y="188595"/>
            <a:ext cx="7988935"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Times New Roman" panose="02020603050405020304" pitchFamily="18" charset="0"/>
                <a:ea typeface="汉仪颜楷简" panose="00020600040101010101" charset="-122"/>
                <a:cs typeface="微软雅黑" panose="020B0503020204020204" charset="-122"/>
              </a:rPr>
              <a:t>.NET --</a:t>
            </a:r>
            <a:r>
              <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rPr>
              <a:t>演变的结果</a:t>
            </a:r>
            <a:r>
              <a:rPr lang="zh-CN" altLang="en-US" smtClean="0">
                <a:solidFill>
                  <a:schemeClr val="dk1"/>
                </a:solidFill>
                <a:latin typeface="Times New Roman" panose="02020603050405020304" pitchFamily="18" charset="0"/>
                <a:ea typeface="汉仪颜楷简" panose="00020600040101010101" charset="-122"/>
                <a:cs typeface="微软雅黑" panose="020B0503020204020204" charset="-122"/>
              </a:rPr>
              <a:t> </a:t>
            </a:r>
            <a:endParaRPr lang="zh-CN" altLang="en-US" smtClean="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pic>
        <p:nvPicPr>
          <p:cNvPr id="23566" name="Picture 14" descr="10"/>
          <p:cNvPicPr>
            <a:picLocks noGrp="1" noChangeAspect="1" noChangeArrowheads="1" noCrop="1"/>
          </p:cNvPicPr>
          <p:nvPr/>
        </p:nvPicPr>
        <p:blipFill>
          <a:blip r:embed="rId16">
            <a:extLst>
              <a:ext uri="{28A0092B-C50C-407E-A947-70E740481C1C}">
                <a14:useLocalDpi xmlns:a14="http://schemas.microsoft.com/office/drawing/2010/main" val="0"/>
              </a:ext>
            </a:extLst>
          </a:blip>
          <a:srcRect/>
          <a:stretch>
            <a:fillRect/>
          </a:stretch>
        </p:blipFill>
        <p:spPr>
          <a:xfrm>
            <a:off x="8243888" y="6296025"/>
            <a:ext cx="571500" cy="561975"/>
          </a:xfrm>
          <a:prstGeom prst="rect">
            <a:avLst/>
          </a:prstGeom>
          <a:noFill/>
          <a:ln>
            <a:noFill/>
          </a:ln>
        </p:spPr>
      </p:pic>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7"/>
    </p:custDataLst>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330760"/>
                                        </p:tgtEl>
                                        <p:attrNameLst>
                                          <p:attrName>style.visibility</p:attrName>
                                        </p:attrNameLst>
                                      </p:cBhvr>
                                      <p:to>
                                        <p:strVal val="visible"/>
                                      </p:to>
                                    </p:set>
                                    <p:animEffect transition="in" filter="blinds(horizontal)">
                                      <p:cBhvr>
                                        <p:cTn id="7" dur="500"/>
                                        <p:tgtEl>
                                          <p:spTgt spid="33076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30755"/>
                                        </p:tgtEl>
                                        <p:attrNameLst>
                                          <p:attrName>style.visibility</p:attrName>
                                        </p:attrNameLst>
                                      </p:cBhvr>
                                      <p:to>
                                        <p:strVal val="visible"/>
                                      </p:to>
                                    </p:set>
                                    <p:animEffect transition="in" filter="blinds(horizontal)">
                                      <p:cBhvr>
                                        <p:cTn id="12" dur="500"/>
                                        <p:tgtEl>
                                          <p:spTgt spid="330755"/>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30756"/>
                                        </p:tgtEl>
                                        <p:attrNameLst>
                                          <p:attrName>style.visibility</p:attrName>
                                        </p:attrNameLst>
                                      </p:cBhvr>
                                      <p:to>
                                        <p:strVal val="visible"/>
                                      </p:to>
                                    </p:set>
                                    <p:animEffect transition="in" filter="blinds(horizontal)">
                                      <p:cBhvr>
                                        <p:cTn id="17" dur="500"/>
                                        <p:tgtEl>
                                          <p:spTgt spid="330756"/>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330757"/>
                                        </p:tgtEl>
                                        <p:attrNameLst>
                                          <p:attrName>style.visibility</p:attrName>
                                        </p:attrNameLst>
                                      </p:cBhvr>
                                      <p:to>
                                        <p:strVal val="visible"/>
                                      </p:to>
                                    </p:set>
                                    <p:animEffect transition="in" filter="blinds(horizontal)">
                                      <p:cBhvr>
                                        <p:cTn id="22" dur="500"/>
                                        <p:tgtEl>
                                          <p:spTgt spid="330757"/>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330758"/>
                                        </p:tgtEl>
                                        <p:attrNameLst>
                                          <p:attrName>style.visibility</p:attrName>
                                        </p:attrNameLst>
                                      </p:cBhvr>
                                      <p:to>
                                        <p:strVal val="visible"/>
                                      </p:to>
                                    </p:set>
                                    <p:animEffect transition="in" filter="blinds(horizontal)">
                                      <p:cBhvr>
                                        <p:cTn id="27" dur="500"/>
                                        <p:tgtEl>
                                          <p:spTgt spid="330758"/>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330759"/>
                                        </p:tgtEl>
                                        <p:attrNameLst>
                                          <p:attrName>style.visibility</p:attrName>
                                        </p:attrNameLst>
                                      </p:cBhvr>
                                      <p:to>
                                        <p:strVal val="visible"/>
                                      </p:to>
                                    </p:set>
                                    <p:animEffect transition="in" filter="blinds(horizontal)">
                                      <p:cBhvr>
                                        <p:cTn id="32" dur="500"/>
                                        <p:tgtEl>
                                          <p:spTgt spid="330759"/>
                                        </p:tgtEl>
                                      </p:cBhvr>
                                    </p:animEffect>
                                  </p:childTnLst>
                                </p:cTn>
                              </p:par>
                            </p:childTnLst>
                          </p:cTn>
                        </p:par>
                        <p:par>
                          <p:cTn id="33" fill="hold">
                            <p:stCondLst>
                              <p:cond delay="500"/>
                            </p:stCondLst>
                            <p:childTnLst>
                              <p:par>
                                <p:cTn id="34" presetID="3" presetClass="entr" presetSubtype="10" fill="hold" grpId="0" nodeType="afterEffect">
                                  <p:stCondLst>
                                    <p:cond delay="0"/>
                                  </p:stCondLst>
                                  <p:childTnLst>
                                    <p:set>
                                      <p:cBhvr>
                                        <p:cTn id="35" dur="1" fill="hold">
                                          <p:stCondLst>
                                            <p:cond delay="0"/>
                                          </p:stCondLst>
                                        </p:cTn>
                                        <p:tgtEl>
                                          <p:spTgt spid="330761"/>
                                        </p:tgtEl>
                                        <p:attrNameLst>
                                          <p:attrName>style.visibility</p:attrName>
                                        </p:attrNameLst>
                                      </p:cBhvr>
                                      <p:to>
                                        <p:strVal val="visible"/>
                                      </p:to>
                                    </p:set>
                                    <p:animEffect transition="in" filter="blinds(horizontal)">
                                      <p:cBhvr>
                                        <p:cTn id="36" dur="500"/>
                                        <p:tgtEl>
                                          <p:spTgt spid="330761"/>
                                        </p:tgtEl>
                                      </p:cBhvr>
                                    </p:animEffect>
                                  </p:childTnLst>
                                </p:cTn>
                              </p:par>
                            </p:childTnLst>
                          </p:cTn>
                        </p:par>
                        <p:par>
                          <p:cTn id="37" fill="hold">
                            <p:stCondLst>
                              <p:cond delay="1000"/>
                            </p:stCondLst>
                            <p:childTnLst>
                              <p:par>
                                <p:cTn id="38" presetID="3" presetClass="entr" presetSubtype="10" fill="hold" grpId="0" nodeType="afterEffect">
                                  <p:stCondLst>
                                    <p:cond delay="0"/>
                                  </p:stCondLst>
                                  <p:childTnLst>
                                    <p:set>
                                      <p:cBhvr>
                                        <p:cTn id="39" dur="1" fill="hold">
                                          <p:stCondLst>
                                            <p:cond delay="0"/>
                                          </p:stCondLst>
                                        </p:cTn>
                                        <p:tgtEl>
                                          <p:spTgt spid="330762"/>
                                        </p:tgtEl>
                                        <p:attrNameLst>
                                          <p:attrName>style.visibility</p:attrName>
                                        </p:attrNameLst>
                                      </p:cBhvr>
                                      <p:to>
                                        <p:strVal val="visible"/>
                                      </p:to>
                                    </p:set>
                                    <p:animEffect transition="in" filter="blinds(horizontal)">
                                      <p:cBhvr>
                                        <p:cTn id="40" dur="500"/>
                                        <p:tgtEl>
                                          <p:spTgt spid="330762"/>
                                        </p:tgtEl>
                                      </p:cBhvr>
                                    </p:animEffect>
                                  </p:childTnLst>
                                </p:cTn>
                              </p:par>
                            </p:childTnLst>
                          </p:cTn>
                        </p:par>
                        <p:par>
                          <p:cTn id="41" fill="hold">
                            <p:stCondLst>
                              <p:cond delay="1500"/>
                            </p:stCondLst>
                            <p:childTnLst>
                              <p:par>
                                <p:cTn id="42" presetID="3" presetClass="entr" presetSubtype="10" fill="hold" grpId="0" nodeType="afterEffect">
                                  <p:stCondLst>
                                    <p:cond delay="0"/>
                                  </p:stCondLst>
                                  <p:childTnLst>
                                    <p:set>
                                      <p:cBhvr>
                                        <p:cTn id="43" dur="1" fill="hold">
                                          <p:stCondLst>
                                            <p:cond delay="0"/>
                                          </p:stCondLst>
                                        </p:cTn>
                                        <p:tgtEl>
                                          <p:spTgt spid="330763"/>
                                        </p:tgtEl>
                                        <p:attrNameLst>
                                          <p:attrName>style.visibility</p:attrName>
                                        </p:attrNameLst>
                                      </p:cBhvr>
                                      <p:to>
                                        <p:strVal val="visible"/>
                                      </p:to>
                                    </p:set>
                                    <p:animEffect transition="in" filter="blinds(horizontal)">
                                      <p:cBhvr>
                                        <p:cTn id="44" dur="500"/>
                                        <p:tgtEl>
                                          <p:spTgt spid="330763"/>
                                        </p:tgtEl>
                                      </p:cBhvr>
                                    </p:animEffect>
                                  </p:childTnLst>
                                </p:cTn>
                              </p:par>
                            </p:childTnLst>
                          </p:cTn>
                        </p:par>
                        <p:par>
                          <p:cTn id="45" fill="hold">
                            <p:stCondLst>
                              <p:cond delay="2000"/>
                            </p:stCondLst>
                            <p:childTnLst>
                              <p:par>
                                <p:cTn id="46" presetID="3" presetClass="entr" presetSubtype="10" fill="hold" grpId="0" nodeType="afterEffect">
                                  <p:stCondLst>
                                    <p:cond delay="0"/>
                                  </p:stCondLst>
                                  <p:childTnLst>
                                    <p:set>
                                      <p:cBhvr>
                                        <p:cTn id="47" dur="1" fill="hold">
                                          <p:stCondLst>
                                            <p:cond delay="0"/>
                                          </p:stCondLst>
                                        </p:cTn>
                                        <p:tgtEl>
                                          <p:spTgt spid="330764"/>
                                        </p:tgtEl>
                                        <p:attrNameLst>
                                          <p:attrName>style.visibility</p:attrName>
                                        </p:attrNameLst>
                                      </p:cBhvr>
                                      <p:to>
                                        <p:strVal val="visible"/>
                                      </p:to>
                                    </p:set>
                                    <p:animEffect transition="in" filter="blinds(horizontal)">
                                      <p:cBhvr>
                                        <p:cTn id="48" dur="500"/>
                                        <p:tgtEl>
                                          <p:spTgt spid="330764"/>
                                        </p:tgtEl>
                                      </p:cBhvr>
                                    </p:animEffect>
                                  </p:childTnLst>
                                </p:cTn>
                              </p:par>
                            </p:childTnLst>
                          </p:cTn>
                        </p:par>
                        <p:par>
                          <p:cTn id="49" fill="hold">
                            <p:stCondLst>
                              <p:cond delay="2500"/>
                            </p:stCondLst>
                            <p:childTnLst>
                              <p:par>
                                <p:cTn id="50" presetID="3" presetClass="entr" presetSubtype="10" fill="hold" grpId="0" nodeType="afterEffect">
                                  <p:stCondLst>
                                    <p:cond delay="0"/>
                                  </p:stCondLst>
                                  <p:childTnLst>
                                    <p:set>
                                      <p:cBhvr>
                                        <p:cTn id="51" dur="1" fill="hold">
                                          <p:stCondLst>
                                            <p:cond delay="0"/>
                                          </p:stCondLst>
                                        </p:cTn>
                                        <p:tgtEl>
                                          <p:spTgt spid="330765"/>
                                        </p:tgtEl>
                                        <p:attrNameLst>
                                          <p:attrName>style.visibility</p:attrName>
                                        </p:attrNameLst>
                                      </p:cBhvr>
                                      <p:to>
                                        <p:strVal val="visible"/>
                                      </p:to>
                                    </p:set>
                                    <p:animEffect transition="in" filter="blinds(horizontal)">
                                      <p:cBhvr>
                                        <p:cTn id="52" dur="500"/>
                                        <p:tgtEl>
                                          <p:spTgt spid="3307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0755" grpId="0" bldLvl="0" animBg="1"/>
      <p:bldP spid="330756" grpId="0" bldLvl="0" animBg="1"/>
      <p:bldP spid="330757" grpId="0" bldLvl="0" animBg="1"/>
      <p:bldP spid="330758" grpId="0" bldLvl="0" animBg="1"/>
      <p:bldP spid="330759" grpId="0" bldLvl="0" animBg="1"/>
      <p:bldP spid="330760" grpId="0" animBg="1"/>
      <p:bldP spid="330761" grpId="0" bldLvl="0" animBg="1"/>
      <p:bldP spid="330762" grpId="0" bldLvl="0" animBg="1"/>
      <p:bldP spid="330763" grpId="0" bldLvl="0" animBg="1"/>
      <p:bldP spid="330764" grpId="0" bldLvl="0" animBg="1"/>
      <p:bldP spid="330765" grpId="0" bldLvl="0" animBg="1"/>
    </p:bld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4" name="内容占位符 2"/>
          <p:cNvSpPr txBox="1"/>
          <p:nvPr/>
        </p:nvSpPr>
        <p:spPr bwMode="auto">
          <a:xfrm>
            <a:off x="395347" y="1628547"/>
            <a:ext cx="8964488" cy="1123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2075" tIns="46038" rIns="92075" bIns="46038" numCol="1" anchor="t" anchorCtr="0" compatLnSpc="1">
            <a:spAutoFit/>
          </a:bodyPr>
          <a:lstStyle>
            <a:lvl1pPr marL="230505" indent="-230505" algn="l" rtl="0" eaLnBrk="0" fontAlgn="base" hangingPunct="0">
              <a:lnSpc>
                <a:spcPct val="90000"/>
              </a:lnSpc>
              <a:spcBef>
                <a:spcPct val="60000"/>
              </a:spcBef>
              <a:spcAft>
                <a:spcPct val="0"/>
              </a:spcAft>
              <a:buClr>
                <a:srgbClr val="0099FF"/>
              </a:buClr>
              <a:buSzPct val="75000"/>
              <a:buFont typeface="Wingdings" panose="05000000000000000000" pitchFamily="2" charset="2"/>
              <a:buChar char="n"/>
              <a:defRPr sz="2400">
                <a:solidFill>
                  <a:schemeClr val="tx1"/>
                </a:solidFill>
                <a:latin typeface="+mn-lt"/>
                <a:ea typeface="+mn-ea"/>
                <a:cs typeface="+mn-cs"/>
              </a:defRPr>
            </a:lvl1pPr>
            <a:lvl2pPr marL="681355" indent="-234950" algn="l" rtl="0" eaLnBrk="0" fontAlgn="base" hangingPunct="0">
              <a:lnSpc>
                <a:spcPct val="90000"/>
              </a:lnSpc>
              <a:spcBef>
                <a:spcPct val="40000"/>
              </a:spcBef>
              <a:spcAft>
                <a:spcPct val="0"/>
              </a:spcAft>
              <a:buClr>
                <a:srgbClr val="FFCC00"/>
              </a:buClr>
              <a:buSzPct val="65000"/>
              <a:buFont typeface="Wingdings" panose="05000000000000000000" pitchFamily="2" charset="2"/>
              <a:buChar char="n"/>
              <a:defRPr sz="2200">
                <a:solidFill>
                  <a:schemeClr val="tx1"/>
                </a:solidFill>
                <a:latin typeface="+mn-lt"/>
                <a:cs typeface="+mn-cs"/>
              </a:defRPr>
            </a:lvl2pPr>
            <a:lvl3pPr marL="1024255" indent="-173355" algn="l" rtl="0" eaLnBrk="0" fontAlgn="base" hangingPunct="0">
              <a:spcBef>
                <a:spcPct val="40000"/>
              </a:spcBef>
              <a:spcAft>
                <a:spcPct val="0"/>
              </a:spcAft>
              <a:buClr>
                <a:srgbClr val="A50021"/>
              </a:buClr>
              <a:buSzPct val="65000"/>
              <a:buFont typeface="Wingdings" panose="05000000000000000000" pitchFamily="2" charset="2"/>
              <a:buChar char="n"/>
              <a:defRPr sz="2400">
                <a:solidFill>
                  <a:schemeClr val="tx1"/>
                </a:solidFill>
                <a:latin typeface="+mn-lt"/>
                <a:cs typeface="+mn-cs"/>
              </a:defRPr>
            </a:lvl3pPr>
            <a:lvl4pPr marL="1371600" indent="-231775" algn="l" rtl="0" eaLnBrk="0" fontAlgn="base" hangingPunct="0">
              <a:spcBef>
                <a:spcPct val="30000"/>
              </a:spcBef>
              <a:spcAft>
                <a:spcPct val="0"/>
              </a:spcAft>
              <a:buClr>
                <a:srgbClr val="A50021"/>
              </a:buClr>
              <a:buSzPct val="65000"/>
              <a:buFont typeface="Wingdings" panose="05000000000000000000" pitchFamily="2" charset="2"/>
              <a:buChar char="n"/>
              <a:defRPr sz="2000">
                <a:solidFill>
                  <a:schemeClr val="tx1"/>
                </a:solidFill>
                <a:latin typeface="+mn-lt"/>
                <a:cs typeface="+mn-cs"/>
              </a:defRPr>
            </a:lvl4pPr>
            <a:lvl5pPr marL="1717675" indent="-173355" algn="l" rtl="0" eaLnBrk="0" fontAlgn="base" hangingPunct="0">
              <a:spcBef>
                <a:spcPct val="30000"/>
              </a:spcBef>
              <a:spcAft>
                <a:spcPct val="0"/>
              </a:spcAft>
              <a:buClr>
                <a:srgbClr val="A50021"/>
              </a:buClr>
              <a:buSzPct val="65000"/>
              <a:buFont typeface="Wingdings" panose="05000000000000000000" pitchFamily="2" charset="2"/>
              <a:buChar char="n"/>
              <a:defRPr sz="2000">
                <a:solidFill>
                  <a:schemeClr val="tx1"/>
                </a:solidFill>
                <a:latin typeface="+mn-lt"/>
                <a:cs typeface="+mn-cs"/>
              </a:defRPr>
            </a:lvl5pPr>
            <a:lvl6pPr marL="2174875" indent="-173355" algn="l" rtl="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mn-lt"/>
                <a:cs typeface="+mn-cs"/>
              </a:defRPr>
            </a:lvl6pPr>
            <a:lvl7pPr marL="2632075" indent="-173355" algn="l" rtl="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mn-lt"/>
                <a:cs typeface="+mn-cs"/>
              </a:defRPr>
            </a:lvl7pPr>
            <a:lvl8pPr marL="3089275" indent="-173355" algn="l" rtl="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mn-lt"/>
                <a:cs typeface="+mn-cs"/>
              </a:defRPr>
            </a:lvl8pPr>
            <a:lvl9pPr marL="3546475" indent="-173355" algn="l" rtl="0" eaLnBrk="0" fontAlgn="base" hangingPunct="0">
              <a:spcBef>
                <a:spcPct val="30000"/>
              </a:spcBef>
              <a:spcAft>
                <a:spcPct val="0"/>
              </a:spcAft>
              <a:buClr>
                <a:srgbClr val="A50021"/>
              </a:buClr>
              <a:buSzPct val="65000"/>
              <a:buFont typeface="Wingdings" panose="05000000000000000000" pitchFamily="2" charset="2"/>
              <a:buChar char="n"/>
              <a:defRPr>
                <a:solidFill>
                  <a:schemeClr val="tx1"/>
                </a:solidFill>
                <a:latin typeface="+mn-lt"/>
                <a:cs typeface="+mn-cs"/>
              </a:defRPr>
            </a:lvl9pPr>
          </a:lstStyle>
          <a:p>
            <a:pPr marL="0" indent="0">
              <a:buFont typeface="Wingdings" panose="05000000000000000000" pitchFamily="2" charset="2"/>
              <a:buNone/>
            </a:pPr>
            <a:r>
              <a:rPr lang="en-US" altLang="zh-CN" sz="2800" b="1" smtClean="0">
                <a:solidFill>
                  <a:srgbClr val="000000"/>
                </a:solidFill>
                <a:latin typeface="Times New Roman" panose="02020603050405020304" pitchFamily="18" charset="0"/>
                <a:ea typeface="汉仪颜楷简" panose="00020600040101010101" charset="-122"/>
                <a:cs typeface="微软雅黑" panose="020B0503020204020204" charset="-122"/>
              </a:rPr>
              <a:t>1. 赵江声  邮件:zjs@xmu.edu.cn</a:t>
            </a:r>
            <a:endParaRPr lang="en-US" altLang="zh-CN" sz="2800" b="1" smtClean="0">
              <a:solidFill>
                <a:srgbClr val="000000"/>
              </a:solidFill>
              <a:latin typeface="Times New Roman" panose="02020603050405020304" pitchFamily="18" charset="0"/>
              <a:ea typeface="汉仪颜楷简" panose="00020600040101010101" charset="-122"/>
              <a:cs typeface="微软雅黑" panose="020B0503020204020204" charset="-122"/>
            </a:endParaRPr>
          </a:p>
          <a:p>
            <a:pPr marL="0" indent="0">
              <a:buFont typeface="Wingdings" panose="05000000000000000000" pitchFamily="2" charset="2"/>
              <a:buNone/>
            </a:pPr>
            <a:r>
              <a:rPr lang="en-US" altLang="zh-CN" sz="2800" b="1" smtClean="0">
                <a:solidFill>
                  <a:srgbClr val="000000"/>
                </a:solidFill>
                <a:latin typeface="Times New Roman" panose="02020603050405020304" pitchFamily="18" charset="0"/>
                <a:ea typeface="汉仪颜楷简" panose="00020600040101010101" charset="-122"/>
                <a:cs typeface="微软雅黑" panose="020B0503020204020204" charset="-122"/>
              </a:rPr>
              <a:t>2. 黄玺     邮件:huangxi_011@qq.com</a:t>
            </a:r>
            <a:endParaRPr lang="en-US" altLang="zh-CN" sz="2800" b="1" smtClean="0">
              <a:solidFill>
                <a:srgbClr val="000000"/>
              </a:solidFill>
              <a:latin typeface="Times New Roman" panose="02020603050405020304" pitchFamily="18" charset="0"/>
              <a:ea typeface="汉仪颜楷简" panose="00020600040101010101" charset="-122"/>
              <a:cs typeface="微软雅黑" panose="020B0503020204020204" charset="-122"/>
            </a:endParaRPr>
          </a:p>
        </p:txBody>
      </p:sp>
      <p:sp>
        <p:nvSpPr>
          <p:cNvPr id="8194" name="标题 1"/>
          <p:cNvSpPr>
            <a:spLocks noGrp="1"/>
          </p:cNvSpPr>
          <p:nvPr/>
        </p:nvSpPr>
        <p:spPr>
          <a:xfrm>
            <a:off x="889000" y="293370"/>
            <a:ext cx="7724775" cy="645160"/>
          </a:xfrm>
          <a:prstGeom prst="rect">
            <a:avLst/>
          </a:prstGeom>
          <a:noFill/>
          <a:ln>
            <a:noFill/>
          </a:ln>
        </p:spPr>
        <p:txBody>
          <a:bodyPr vert="horz" wrap="square" lIns="92075" tIns="46038" rIns="92075" bIns="46038" numCol="1" anchor="ctr" anchorCtr="0" compatLnSpc="1">
            <a:spAutoFit/>
          </a:bodyPr>
          <a:lst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cs typeface="Arial" panose="020B0604020202020204"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cs typeface="Arial" panose="020B0604020202020204"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cs typeface="Arial" panose="020B0604020202020204"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cs typeface="Arial" panose="020B0604020202020204"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cs typeface="Arial" panose="020B0604020202020204"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cs typeface="Arial" panose="020B0604020202020204"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cs typeface="Arial" panose="020B0604020202020204"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cs typeface="Arial" panose="020B0604020202020204" pitchFamily="34" charset="0"/>
              </a:defRPr>
            </a:lvl9pPr>
          </a:lstStyle>
          <a:p>
            <a:pPr algn="l">
              <a:buClrTx/>
              <a:buSzTx/>
              <a:buFontTx/>
              <a:tabLst>
                <a:tab pos="457200" algn="l"/>
              </a:tabLst>
            </a:pPr>
            <a:r>
              <a:rPr lang="en-US" altLang="zh-CN" smtClean="0">
                <a:solidFill>
                  <a:srgbClr val="000000"/>
                </a:solidFill>
                <a:latin typeface="Times New Roman" panose="02020603050405020304" pitchFamily="18" charset="0"/>
                <a:ea typeface="汉仪颜楷简" panose="00020600040101010101" charset="-122"/>
                <a:cs typeface="微软雅黑" panose="020B0503020204020204" charset="-122"/>
              </a:rPr>
              <a:t>老师组</a:t>
            </a:r>
            <a:endParaRPr lang="en-US" altLang="zh-CN" smtClean="0">
              <a:solidFill>
                <a:srgbClr val="000000"/>
              </a:solidFill>
              <a:latin typeface="Times New Roman" panose="02020603050405020304" pitchFamily="18" charset="0"/>
              <a:ea typeface="汉仪颜楷简" panose="00020600040101010101" charset="-122"/>
              <a:cs typeface="微软雅黑" panose="020B0503020204020204" charset="-122"/>
            </a:endParaRPr>
          </a:p>
        </p:txBody>
      </p:sp>
      <p:sp>
        <p:nvSpPr>
          <p:cNvPr id="6" name="灯片编号占位符 5"/>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5"/>
    </p:custData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10242" name="Rectangle 2"/>
          <p:cNvSpPr>
            <a:spLocks noGrp="1" noChangeArrowheads="1"/>
          </p:cNvSpPr>
          <p:nvPr/>
        </p:nvSpPr>
        <p:spPr>
          <a:xfrm>
            <a:off x="889000" y="293370"/>
            <a:ext cx="6610350" cy="645160"/>
          </a:xfrm>
          <a:prstGeom prst="rect">
            <a:avLst/>
          </a:prstGeom>
          <a:noFill/>
          <a:ln>
            <a:noFill/>
          </a:ln>
        </p:spPr>
        <p:txBody>
          <a:bodyPr vert="horz" wrap="square" lIns="92075" tIns="46038" rIns="92075" bIns="46038" numCol="1" anchor="ctr" anchorCtr="0" compatLnSpc="1">
            <a:spAutoFit/>
          </a:bodyPr>
          <a:lst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9pPr>
          </a:lstStyle>
          <a:p>
            <a:r>
              <a:rPr lang="en-US" altLang="zh-CN" smtClean="0">
                <a:solidFill>
                  <a:srgbClr val="000000"/>
                </a:solidFill>
                <a:latin typeface="Times New Roman" panose="02020603050405020304" pitchFamily="18" charset="0"/>
                <a:ea typeface="汉仪颜楷简" panose="00020600040101010101" charset="-122"/>
                <a:cs typeface="微软雅黑" panose="020B0503020204020204" charset="-122"/>
              </a:rPr>
              <a:t>.NET</a:t>
            </a:r>
            <a:r>
              <a:rPr lang="zh-CN" altLang="en-US" smtClean="0">
                <a:solidFill>
                  <a:srgbClr val="000000"/>
                </a:solidFill>
                <a:latin typeface="Times New Roman" panose="02020603050405020304" pitchFamily="18" charset="0"/>
                <a:ea typeface="汉仪颜楷简" panose="00020600040101010101" charset="-122"/>
                <a:cs typeface="微软雅黑" panose="020B0503020204020204" charset="-122"/>
              </a:rPr>
              <a:t>平台的优势</a:t>
            </a:r>
            <a:endParaRPr lang="zh-CN" altLang="en-US" smtClean="0">
              <a:solidFill>
                <a:srgbClr val="000000"/>
              </a:solidFill>
              <a:latin typeface="Times New Roman" panose="02020603050405020304" pitchFamily="18" charset="0"/>
              <a:ea typeface="汉仪颜楷简" panose="00020600040101010101" charset="-122"/>
              <a:cs typeface="微软雅黑" panose="020B0503020204020204" charset="-122"/>
            </a:endParaRPr>
          </a:p>
        </p:txBody>
      </p:sp>
      <p:sp>
        <p:nvSpPr>
          <p:cNvPr id="171011" name="Rectangle 3"/>
          <p:cNvSpPr>
            <a:spLocks noGrp="1" noChangeArrowheads="1"/>
          </p:cNvSpPr>
          <p:nvPr>
            <p:custDataLst>
              <p:tags r:id="rId5"/>
            </p:custDataLst>
          </p:nvPr>
        </p:nvSpPr>
        <p:spPr>
          <a:xfrm>
            <a:off x="433070" y="866775"/>
            <a:ext cx="8632190" cy="4984750"/>
          </a:xfrm>
          <a:prstGeom prst="rect">
            <a:avLst/>
          </a:prstGeom>
        </p:spPr>
        <p:txBody>
          <a:bodyPr vert="horz" wrap="square" lIns="90170" tIns="46990" rIns="90170" bIns="46990" rtlCol="0">
            <a:normAutofit/>
          </a:bodyPr>
          <a:lst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atinLnBrk="0">
              <a:lnSpc>
                <a:spcPct val="100000"/>
              </a:lnSpc>
              <a:spcBef>
                <a:spcPts val="0"/>
              </a:spcBef>
              <a:buFont typeface="Wingdings" panose="05000000000000000000" charset="0"/>
              <a:buChar char="u"/>
            </a:pP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一流的工具</a:t>
            </a:r>
            <a:endPar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latinLnBrk="0">
              <a:lnSpc>
                <a:spcPct val="100000"/>
              </a:lnSpc>
              <a:spcBef>
                <a:spcPts val="0"/>
              </a:spcBef>
              <a:buFont typeface="Wingdings" panose="05000000000000000000" charset="0"/>
              <a:buChar char="Ø"/>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VS Code</a:t>
            </a: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sym typeface="+mn-ea"/>
              </a:rPr>
              <a:t>使用人数位居第一，</a:t>
            </a: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是 IDE 的绝对统治者；</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latinLnBrk="0">
              <a:lnSpc>
                <a:spcPct val="100000"/>
              </a:lnSpc>
              <a:spcBef>
                <a:spcPts val="0"/>
              </a:spcBef>
              <a:buFont typeface="Wingdings" panose="05000000000000000000" charset="0"/>
              <a:buChar char="Ø"/>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处于</a:t>
            </a: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sym typeface="+mn-ea"/>
              </a:rPr>
              <a:t>第二的则</a:t>
            </a: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是 Visual Studio。</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atinLnBrk="0">
              <a:lnSpc>
                <a:spcPct val="100000"/>
              </a:lnSpc>
              <a:spcBef>
                <a:spcPts val="0"/>
              </a:spcBef>
              <a:buFont typeface="Wingdings" panose="05000000000000000000" charset="0"/>
              <a:buChar char="u"/>
            </a:pP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随处运行</a:t>
            </a:r>
            <a:endPar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defTabSz="685800" latinLnBrk="0">
              <a:lnSpc>
                <a:spcPct val="100000"/>
              </a:lnSpc>
              <a:spcBef>
                <a:spcPts val="0"/>
              </a:spcBef>
              <a:buClrTx/>
              <a:buSzTx/>
              <a:buFont typeface="Wingdings" panose="05000000000000000000" charset="0"/>
              <a:buChar char="Ø"/>
              <a:tabLst>
                <a:tab pos="1207135" algn="l"/>
              </a:tabLst>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可以运行在 Windows、macOS、iOS、Android、Linux、大型机甚至微控制器上；</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defTabSz="685800" latinLnBrk="0">
              <a:lnSpc>
                <a:spcPct val="100000"/>
              </a:lnSpc>
              <a:spcBef>
                <a:spcPts val="0"/>
              </a:spcBef>
              <a:buClrTx/>
              <a:buSzTx/>
              <a:buFont typeface="Wingdings" panose="05000000000000000000" charset="0"/>
              <a:buChar char="Ø"/>
              <a:tabLst>
                <a:tab pos="1207135" algn="l"/>
              </a:tabLst>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也可运行在云端，Azure、AWS 和谷歌云都提供了内置的 .NET 应用程序支持。</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atinLnBrk="0">
              <a:lnSpc>
                <a:spcPct val="100000"/>
              </a:lnSpc>
              <a:spcBef>
                <a:spcPts val="0"/>
              </a:spcBef>
              <a:buFont typeface="Wingdings" panose="05000000000000000000" charset="0"/>
              <a:buChar char="u"/>
            </a:pP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一系列优雅的编程语言</a:t>
            </a:r>
            <a:endPar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defTabSz="685800" latinLnBrk="0">
              <a:lnSpc>
                <a:spcPct val="100000"/>
              </a:lnSpc>
              <a:spcBef>
                <a:spcPts val="0"/>
              </a:spcBef>
              <a:buClrTx/>
              <a:buSzTx/>
              <a:buFont typeface="Wingdings" panose="05000000000000000000" charset="0"/>
              <a:buChar char="Ø"/>
              <a:tabLst>
                <a:tab pos="1207135" algn="l"/>
              </a:tabLst>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C#，F#等；</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latinLnBrk="0">
              <a:lnSpc>
                <a:spcPct val="100000"/>
              </a:lnSpc>
              <a:spcBef>
                <a:spcPts val="0"/>
              </a:spcBef>
              <a:buClrTx/>
              <a:buSzTx/>
              <a:buFont typeface="Wingdings" panose="05000000000000000000" charset="0"/>
              <a:buChar char="Ø"/>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Core 也带来了更好的性能，突破 .NET Framework 运行时的限制，性能获得极大提升。</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atinLnBrk="0">
              <a:lnSpc>
                <a:spcPct val="100000"/>
              </a:lnSpc>
              <a:spcBef>
                <a:spcPts val="0"/>
              </a:spcBef>
              <a:buFont typeface="Wingdings" panose="05000000000000000000" charset="0"/>
              <a:buChar char="u"/>
            </a:pP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强大的社区和开发者</a:t>
            </a:r>
            <a:endPar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atinLnBrk="0">
              <a:lnSpc>
                <a:spcPct val="100000"/>
              </a:lnSpc>
              <a:spcBef>
                <a:spcPts val="0"/>
              </a:spcBef>
              <a:buFont typeface="Wingdings" panose="05000000000000000000" charset="0"/>
              <a:buChar char="u"/>
            </a:pP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受企业信任</a:t>
            </a:r>
            <a:endPar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defTabSz="685800" latinLnBrk="0">
              <a:lnSpc>
                <a:spcPct val="100000"/>
              </a:lnSpc>
              <a:spcBef>
                <a:spcPts val="0"/>
              </a:spcBef>
              <a:buClrTx/>
              <a:buSzTx/>
              <a:buFont typeface="Wingdings" panose="05000000000000000000" charset="0"/>
              <a:buChar char="Ø"/>
              <a:tabLst>
                <a:tab pos="1207135" algn="l"/>
              </a:tabLst>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至少95% 的财富 500 强企业都在使用 Azure，</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defTabSz="685800" latinLnBrk="0">
              <a:lnSpc>
                <a:spcPct val="100000"/>
              </a:lnSpc>
              <a:spcBef>
                <a:spcPts val="0"/>
              </a:spcBef>
              <a:buClrTx/>
              <a:buSzTx/>
              <a:buFont typeface="Wingdings" panose="05000000000000000000" charset="0"/>
              <a:buChar char="Ø"/>
              <a:tabLst>
                <a:tab pos="1207135" algn="l"/>
              </a:tabLst>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至少80% 的财富 500 强企业在使用 .NET。</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1011">
                                            <p:txEl>
                                              <p:pRg st="9" end="9"/>
                                            </p:txEl>
                                          </p:spTgt>
                                        </p:tgtEl>
                                        <p:attrNameLst>
                                          <p:attrName>style.visibility</p:attrName>
                                        </p:attrNameLst>
                                      </p:cBhvr>
                                      <p:to>
                                        <p:strVal val="visible"/>
                                      </p:to>
                                    </p:set>
                                    <p:anim calcmode="lin" valueType="num">
                                      <p:cBhvr additive="base">
                                        <p:cTn id="7" dur="500" fill="hold"/>
                                        <p:tgtEl>
                                          <p:spTgt spid="171011">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10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1011">
                                            <p:txEl>
                                              <p:pRg st="10" end="10"/>
                                            </p:txEl>
                                          </p:spTgt>
                                        </p:tgtEl>
                                        <p:attrNameLst>
                                          <p:attrName>style.visibility</p:attrName>
                                        </p:attrNameLst>
                                      </p:cBhvr>
                                      <p:to>
                                        <p:strVal val="visible"/>
                                      </p:to>
                                    </p:set>
                                    <p:anim calcmode="lin" valueType="num">
                                      <p:cBhvr additive="base">
                                        <p:cTn id="13" dur="500" fill="hold"/>
                                        <p:tgtEl>
                                          <p:spTgt spid="171011">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10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1011">
                                            <p:txEl>
                                              <p:pRg st="11" end="11"/>
                                            </p:txEl>
                                          </p:spTgt>
                                        </p:tgtEl>
                                        <p:attrNameLst>
                                          <p:attrName>style.visibility</p:attrName>
                                        </p:attrNameLst>
                                      </p:cBhvr>
                                      <p:to>
                                        <p:strVal val="visible"/>
                                      </p:to>
                                    </p:set>
                                    <p:anim calcmode="lin" valueType="num">
                                      <p:cBhvr additive="base">
                                        <p:cTn id="19" dur="500" fill="hold"/>
                                        <p:tgtEl>
                                          <p:spTgt spid="171011">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10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1011">
                                            <p:txEl>
                                              <p:pRg st="12" end="12"/>
                                            </p:txEl>
                                          </p:spTgt>
                                        </p:tgtEl>
                                        <p:attrNameLst>
                                          <p:attrName>style.visibility</p:attrName>
                                        </p:attrNameLst>
                                      </p:cBhvr>
                                      <p:to>
                                        <p:strVal val="visible"/>
                                      </p:to>
                                    </p:set>
                                    <p:anim calcmode="lin" valueType="num">
                                      <p:cBhvr additive="base">
                                        <p:cTn id="25" dur="500" fill="hold"/>
                                        <p:tgtEl>
                                          <p:spTgt spid="171011">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10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useBgFill="1">
        <p:nvSpPr>
          <p:cNvPr id="24578" name="Text Box 2"/>
          <p:cNvSpPr txBox="1">
            <a:spLocks noChangeArrowheads="1"/>
          </p:cNvSpPr>
          <p:nvPr>
            <p:custDataLst>
              <p:tags r:id="rId5"/>
            </p:custDataLst>
          </p:nvPr>
        </p:nvSpPr>
        <p:spPr bwMode="auto">
          <a:xfrm>
            <a:off x="684213" y="981100"/>
            <a:ext cx="7561262" cy="4523105"/>
          </a:xfrm>
          <a:prstGeom prst="rect">
            <a:avLst/>
          </a:prstGeom>
          <a:ln w="9525">
            <a:no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indent="0" algn="l" eaLnBrk="1" fontAlgn="b" latinLnBrk="0" hangingPunct="1">
              <a:buFont typeface="Wingdings" panose="05000000000000000000" pitchFamily="2" charset="2"/>
              <a:buChar char="u"/>
            </a:pP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用户数据存放在网络上 </a:t>
            </a:r>
            <a:r>
              <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可以随时随地进行访问</a:t>
            </a:r>
            <a:endPar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algn="l" eaLnBrk="1" fontAlgn="b" latinLnBrk="0" hangingPunct="1">
              <a:buFont typeface="Wingdings" panose="05000000000000000000" pitchFamily="2" charset="2"/>
              <a:buNone/>
            </a:pPr>
            <a:endPar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algn="l" eaLnBrk="1" fontAlgn="b" latinLnBrk="0" hangingPunct="1">
              <a:buFont typeface="Wingdings" panose="05000000000000000000" pitchFamily="2" charset="2"/>
              <a:buChar char="u"/>
            </a:pPr>
            <a:r>
              <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 </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以 </a:t>
            </a:r>
            <a:r>
              <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Internet </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为中心的一种全新的平台</a:t>
            </a:r>
            <a:endPar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algn="l" eaLnBrk="1" fontAlgn="b" latinLnBrk="0" hangingPunct="1">
              <a:buFont typeface="Wingdings" panose="05000000000000000000" pitchFamily="2" charset="2"/>
              <a:buNone/>
            </a:pPr>
            <a:endPar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algn="l" eaLnBrk="1" fontAlgn="b" latinLnBrk="0" hangingPunct="1">
              <a:buFont typeface="Wingdings" panose="05000000000000000000" pitchFamily="2" charset="2"/>
              <a:buChar char="u"/>
            </a:pP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创建可以通过多种浏览器、多种设备访问的应用程序</a:t>
            </a:r>
            <a:r>
              <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可以从任何 </a:t>
            </a:r>
            <a:r>
              <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兼容设备</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PDA</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、手机</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、智能终端、嵌入式设备等</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）访问</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数据。</a:t>
            </a:r>
            <a:endPar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algn="l" eaLnBrk="1" fontAlgn="b" latinLnBrk="0" hangingPunct="1">
              <a:buFont typeface="Wingdings" panose="05000000000000000000" pitchFamily="2" charset="2"/>
              <a:buChar char="u"/>
            </a:pPr>
            <a:endPar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algn="l" eaLnBrk="1" fontAlgn="b" latinLnBrk="0" hangingPunct="1">
              <a:buFont typeface="Wingdings" panose="05000000000000000000" pitchFamily="2" charset="2"/>
              <a:buChar char="u"/>
            </a:pP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可用于创建出色的 </a:t>
            </a:r>
            <a:r>
              <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Windows</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Android </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和 </a:t>
            </a:r>
            <a:r>
              <a:rPr lang="en-US" altLang="zh-CN" sz="2400" b="1" dirty="0" err="1">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iOS</a:t>
            </a:r>
            <a:r>
              <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应用程序以及 </a:t>
            </a:r>
            <a:r>
              <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Web </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应用程序和云服务。</a:t>
            </a:r>
            <a:endPar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algn="l" eaLnBrk="1" fontAlgn="b" latinLnBrk="0" hangingPunct="1">
              <a:buFont typeface="Wingdings" panose="05000000000000000000" pitchFamily="2" charset="2"/>
              <a:buChar char="u"/>
            </a:pPr>
            <a:endParaRPr lang="en-US" altLang="zh-CN"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algn="l" eaLnBrk="1" fontAlgn="b" latinLnBrk="0" hangingPunct="1">
              <a:buFont typeface="Wingdings" panose="05000000000000000000" pitchFamily="2" charset="2"/>
              <a:buChar char="u"/>
            </a:pP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支持团队作业（团队资源管理器</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，多文件</a:t>
            </a:r>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的合并）</a:t>
            </a:r>
            <a:endParaRPr lang="zh-CN" altLang="en-US" sz="24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24579" name="Rectangle 3"/>
          <p:cNvSpPr>
            <a:spLocks noGrp="1" noChangeArrowheads="1"/>
          </p:cNvSpPr>
          <p:nvPr>
            <p:custDataLst>
              <p:tags r:id="rId6"/>
            </p:custDataLst>
          </p:nvPr>
        </p:nvSpPr>
        <p:spPr>
          <a:xfrm>
            <a:off x="539115" y="260985"/>
            <a:ext cx="7775575" cy="522288"/>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dirty="0" smtClean="0">
                <a:solidFill>
                  <a:schemeClr val="dk1"/>
                </a:solidFill>
                <a:latin typeface="Times New Roman" panose="02020603050405020304" pitchFamily="18" charset="0"/>
                <a:ea typeface="汉仪颜楷简" panose="00020600040101010101" charset="-122"/>
                <a:cs typeface="微软雅黑" panose="020B0503020204020204" charset="-122"/>
              </a:rPr>
              <a:t>.NET -- </a:t>
            </a:r>
            <a:r>
              <a:rPr lang="zh-CN" altLang="en-US" sz="4000" dirty="0" smtClean="0">
                <a:solidFill>
                  <a:schemeClr val="dk1"/>
                </a:solidFill>
                <a:latin typeface="Times New Roman" panose="02020603050405020304" pitchFamily="18" charset="0"/>
                <a:ea typeface="汉仪颜楷简" panose="00020600040101010101" charset="-122"/>
                <a:cs typeface="微软雅黑" panose="020B0503020204020204" charset="-122"/>
              </a:rPr>
              <a:t>以互联网为核心</a:t>
            </a:r>
            <a:endParaRPr lang="zh-CN" altLang="en-US" sz="4000" dirty="0" smtClean="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ransition spd="slow"/>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25603"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547664" y="260648"/>
            <a:ext cx="6480720" cy="62577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17961" dir="2700000" algn="ctr" rotWithShape="0">
                    <a:srgbClr val="708688"/>
                  </a:outerShdw>
                </a:effectLst>
              </a14:hiddenEffects>
            </a:ext>
          </a:extLst>
        </p:spPr>
      </p:pic>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26633" name="Picture 11"/>
          <p:cNvPicPr>
            <a:picLocks noChangeAspect="1" noChangeArrowheads="1"/>
          </p:cNvPicPr>
          <p:nvPr/>
        </p:nvPicPr>
        <p:blipFill>
          <a:blip r:embed="rId5"/>
          <a:srcRect/>
          <a:stretch>
            <a:fillRect/>
          </a:stretch>
        </p:blipFill>
        <p:spPr bwMode="auto">
          <a:xfrm>
            <a:off x="2963545" y="3933825"/>
            <a:ext cx="1776730" cy="263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4" name="Picture 12"/>
          <p:cNvPicPr>
            <a:picLocks noChangeAspect="1" noChangeArrowheads="1"/>
          </p:cNvPicPr>
          <p:nvPr/>
        </p:nvPicPr>
        <p:blipFill>
          <a:blip r:embed="rId6"/>
          <a:srcRect/>
          <a:stretch>
            <a:fillRect/>
          </a:stretch>
        </p:blipFill>
        <p:spPr bwMode="auto">
          <a:xfrm>
            <a:off x="4744085" y="3933825"/>
            <a:ext cx="1734820" cy="26015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5" name="Picture 14"/>
          <p:cNvPicPr>
            <a:picLocks noChangeAspect="1" noChangeArrowheads="1"/>
          </p:cNvPicPr>
          <p:nvPr/>
        </p:nvPicPr>
        <p:blipFill>
          <a:blip r:embed="rId7"/>
          <a:srcRect/>
          <a:stretch>
            <a:fillRect/>
          </a:stretch>
        </p:blipFill>
        <p:spPr bwMode="auto">
          <a:xfrm>
            <a:off x="6524625" y="3933825"/>
            <a:ext cx="1729105" cy="26333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6" name="Picture 1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83005" y="3933825"/>
            <a:ext cx="1714500" cy="25990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6628" name="TextBox 6"/>
          <p:cNvSpPr txBox="1">
            <a:spLocks noChangeArrowheads="1"/>
          </p:cNvSpPr>
          <p:nvPr>
            <p:custDataLst>
              <p:tags r:id="rId9"/>
            </p:custDataLst>
          </p:nvPr>
        </p:nvSpPr>
        <p:spPr bwMode="auto">
          <a:xfrm>
            <a:off x="701358" y="332740"/>
            <a:ext cx="5519737"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9706" tIns="49853" rIns="99706" bIns="49853">
            <a:spAutoFit/>
          </a:bodyPr>
          <a:lstStyle>
            <a:lvl1pPr marL="885825" indent="-885825" defTabSz="996950">
              <a:defRPr>
                <a:solidFill>
                  <a:schemeClr val="tx1"/>
                </a:solidFill>
                <a:latin typeface="Arial" panose="020B0604020202020204" pitchFamily="34" charset="0"/>
                <a:ea typeface="宋体" panose="02010600030101010101" pitchFamily="2" charset="-122"/>
              </a:defRPr>
            </a:lvl1pPr>
            <a:lvl2pPr marL="742950" indent="-285750" defTabSz="996950">
              <a:defRPr>
                <a:solidFill>
                  <a:schemeClr val="tx1"/>
                </a:solidFill>
                <a:latin typeface="Arial" panose="020B0604020202020204" pitchFamily="34" charset="0"/>
                <a:ea typeface="宋体" panose="02010600030101010101" pitchFamily="2" charset="-122"/>
              </a:defRPr>
            </a:lvl2pPr>
            <a:lvl3pPr marL="1143000" indent="-228600" defTabSz="996950">
              <a:defRPr>
                <a:solidFill>
                  <a:schemeClr val="tx1"/>
                </a:solidFill>
                <a:latin typeface="Arial" panose="020B0604020202020204" pitchFamily="34" charset="0"/>
                <a:ea typeface="宋体" panose="02010600030101010101" pitchFamily="2" charset="-122"/>
              </a:defRPr>
            </a:lvl3pPr>
            <a:lvl4pPr marL="1600200" indent="-228600" defTabSz="996950">
              <a:defRPr>
                <a:solidFill>
                  <a:schemeClr val="tx1"/>
                </a:solidFill>
                <a:latin typeface="Arial" panose="020B0604020202020204" pitchFamily="34" charset="0"/>
                <a:ea typeface="宋体" panose="02010600030101010101" pitchFamily="2" charset="-122"/>
              </a:defRPr>
            </a:lvl4pPr>
            <a:lvl5pPr marL="2057400" indent="-228600" defTabSz="996950">
              <a:defRPr>
                <a:solidFill>
                  <a:schemeClr val="tx1"/>
                </a:solidFill>
                <a:latin typeface="Arial" panose="020B0604020202020204" pitchFamily="34" charset="0"/>
                <a:ea typeface="宋体" panose="02010600030101010101" pitchFamily="2" charset="-122"/>
              </a:defRPr>
            </a:lvl5pPr>
            <a:lvl6pPr marL="2514600" indent="-228600" algn="ctr" defTabSz="9969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defTabSz="9969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defTabSz="9969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defTabSz="99695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algn="l" eaLnBrk="1" latinLnBrk="0" hangingPunct="1">
              <a:lnSpc>
                <a:spcPct val="100000"/>
              </a:lnSpc>
              <a:spcBef>
                <a:spcPts val="0"/>
              </a:spcBef>
            </a:pPr>
            <a:r>
              <a:rPr lang="zh-CN" altLang="en-US" sz="4000" b="1">
                <a:solidFill>
                  <a:schemeClr val="dk1"/>
                </a:solidFill>
                <a:latin typeface="Times New Roman" panose="02020603050405020304" pitchFamily="18" charset="0"/>
                <a:ea typeface="汉仪颜楷简" panose="00020600040101010101" charset="-122"/>
                <a:cs typeface="Arial" panose="020B0604020202020204" pitchFamily="34" charset="0"/>
              </a:rPr>
              <a:t>整合性：移动手机办公</a:t>
            </a:r>
            <a:endParaRPr lang="zh-CN" altLang="en-US" sz="4000" b="1">
              <a:solidFill>
                <a:schemeClr val="dk1"/>
              </a:solidFill>
              <a:latin typeface="Times New Roman" panose="02020603050405020304" pitchFamily="18" charset="0"/>
              <a:ea typeface="汉仪颜楷简" panose="00020600040101010101" charset="-122"/>
              <a:cs typeface="Arial" panose="020B0604020202020204" pitchFamily="34" charset="0"/>
            </a:endParaRPr>
          </a:p>
        </p:txBody>
      </p:sp>
      <p:pic>
        <p:nvPicPr>
          <p:cNvPr id="31" name="Picture 10"/>
          <p:cNvPicPr>
            <a:picLocks noChangeAspect="1" noChangeArrowheads="1"/>
          </p:cNvPicPr>
          <p:nvPr>
            <p:custDataLst>
              <p:tags r:id="rId10"/>
            </p:custDataLst>
          </p:nvPr>
        </p:nvPicPr>
        <p:blipFill>
          <a:blip r:embed="rId11"/>
          <a:srcRect/>
          <a:stretch>
            <a:fillRect/>
          </a:stretch>
        </p:blipFill>
        <p:spPr bwMode="auto">
          <a:xfrm>
            <a:off x="2446655" y="1628775"/>
            <a:ext cx="1060450" cy="1922780"/>
          </a:xfrm>
          <a:prstGeom prst="rect">
            <a:avLst/>
          </a:prstGeom>
          <a:noFill/>
          <a:ln>
            <a:noFill/>
          </a:ln>
          <a:effectLst>
            <a:prstShdw prst="shdw17" dist="17961" dir="2700000">
              <a:schemeClr val="accent1">
                <a:gamma/>
                <a:shade val="60000"/>
                <a:invGamma/>
              </a:schemeClr>
            </a:prstShdw>
          </a:effectLst>
        </p:spPr>
      </p:pic>
      <p:pic>
        <p:nvPicPr>
          <p:cNvPr id="26632" name="Picture 12" descr="E:\常用文档\rtx\wanggang\{6ED1DD16-29CC-4731-94C7-5A04BB2B3786}.png"/>
          <p:cNvPicPr>
            <a:picLocks noChangeAspect="1" noChangeArrowheads="1"/>
          </p:cNvPicPr>
          <p:nvPr/>
        </p:nvPicPr>
        <p:blipFill>
          <a:blip r:embed="rId12"/>
          <a:srcRect/>
          <a:stretch>
            <a:fillRect/>
          </a:stretch>
        </p:blipFill>
        <p:spPr bwMode="auto">
          <a:xfrm>
            <a:off x="2578100" y="1985645"/>
            <a:ext cx="791210" cy="11963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6630" name="图片 34"/>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982663" y="1628775"/>
            <a:ext cx="787400" cy="1889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4"/>
    </p:custData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28676" name="Picture 4" descr="DSCF1660"/>
          <p:cNvPicPr>
            <a:picLocks noChangeAspect="1" noChangeArrowheads="1"/>
          </p:cNvPicPr>
          <p:nvPr/>
        </p:nvPicPr>
        <p:blipFill>
          <a:blip r:embed="rId5"/>
          <a:srcRect/>
          <a:stretch>
            <a:fillRect/>
          </a:stretch>
        </p:blipFill>
        <p:spPr bwMode="auto">
          <a:xfrm>
            <a:off x="34925" y="1341438"/>
            <a:ext cx="4797425" cy="3597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4789" name="Picture 5" descr="P1060212"/>
          <p:cNvPicPr>
            <a:picLocks noChangeAspect="1" noChangeArrowheads="1"/>
          </p:cNvPicPr>
          <p:nvPr/>
        </p:nvPicPr>
        <p:blipFill>
          <a:blip r:embed="rId6"/>
          <a:srcRect/>
          <a:stretch>
            <a:fillRect/>
          </a:stretch>
        </p:blipFill>
        <p:spPr bwMode="auto">
          <a:xfrm>
            <a:off x="4502150" y="3575050"/>
            <a:ext cx="4318000" cy="323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4790" name="Oval 7"/>
          <p:cNvSpPr>
            <a:spLocks noChangeArrowheads="1"/>
          </p:cNvSpPr>
          <p:nvPr>
            <p:custDataLst>
              <p:tags r:id="rId7"/>
            </p:custDataLst>
          </p:nvPr>
        </p:nvSpPr>
        <p:spPr bwMode="auto">
          <a:xfrm>
            <a:off x="8101013" y="4652963"/>
            <a:ext cx="504825" cy="431800"/>
          </a:xfrm>
          <a:prstGeom prst="ellipse">
            <a:avLst/>
          </a:prstGeom>
          <a:solidFill>
            <a:schemeClr val="accent2">
              <a:alpha val="0"/>
            </a:schemeClr>
          </a:solidFill>
          <a:ln w="19050">
            <a:solidFill>
              <a:schemeClr val="accent2"/>
            </a:solidFill>
            <a:round/>
          </a:ln>
        </p:spPr>
        <p:txBody>
          <a:bodyPr wrap="none" anchor="ctr"/>
          <a:lstStyle/>
          <a:p>
            <a:pPr algn="l" eaLnBrk="1" hangingPunct="1"/>
            <a:endParaRPr kumimoji="1" lang="zh-TW" altLang="en-US" sz="3200">
              <a:solidFill>
                <a:schemeClr val="dk1"/>
              </a:solidFill>
              <a:latin typeface="微软雅黑" panose="020B0503020204020204" charset="-122"/>
              <a:ea typeface="微软雅黑" panose="020B0503020204020204" charset="-122"/>
              <a:cs typeface="Arial" panose="020B0604020202020204" pitchFamily="34" charset="0"/>
            </a:endParaRPr>
          </a:p>
        </p:txBody>
      </p:sp>
      <p:sp>
        <p:nvSpPr>
          <p:cNvPr id="374791" name="Oval 8"/>
          <p:cNvSpPr>
            <a:spLocks noChangeArrowheads="1"/>
          </p:cNvSpPr>
          <p:nvPr>
            <p:custDataLst>
              <p:tags r:id="rId8"/>
            </p:custDataLst>
          </p:nvPr>
        </p:nvSpPr>
        <p:spPr bwMode="auto">
          <a:xfrm>
            <a:off x="6443663" y="5157788"/>
            <a:ext cx="504825" cy="431800"/>
          </a:xfrm>
          <a:prstGeom prst="ellipse">
            <a:avLst/>
          </a:prstGeom>
          <a:solidFill>
            <a:schemeClr val="accent2">
              <a:alpha val="0"/>
            </a:schemeClr>
          </a:solidFill>
          <a:ln w="19050">
            <a:solidFill>
              <a:schemeClr val="accent2"/>
            </a:solidFill>
            <a:round/>
          </a:ln>
        </p:spPr>
        <p:txBody>
          <a:bodyPr wrap="none" anchor="ctr"/>
          <a:lstStyle/>
          <a:p>
            <a:pPr algn="l" eaLnBrk="1" hangingPunct="1"/>
            <a:endParaRPr kumimoji="1" lang="zh-TW" altLang="en-US" sz="3200">
              <a:solidFill>
                <a:schemeClr val="dk1"/>
              </a:solidFill>
              <a:latin typeface="微软雅黑" panose="020B0503020204020204" charset="-122"/>
              <a:ea typeface="微软雅黑" panose="020B0503020204020204" charset="-122"/>
              <a:cs typeface="Arial" panose="020B0604020202020204" pitchFamily="34" charset="0"/>
            </a:endParaRPr>
          </a:p>
        </p:txBody>
      </p:sp>
      <p:sp>
        <p:nvSpPr>
          <p:cNvPr id="374792" name="Oval 9"/>
          <p:cNvSpPr>
            <a:spLocks noChangeArrowheads="1"/>
          </p:cNvSpPr>
          <p:nvPr>
            <p:custDataLst>
              <p:tags r:id="rId9"/>
            </p:custDataLst>
          </p:nvPr>
        </p:nvSpPr>
        <p:spPr bwMode="auto">
          <a:xfrm>
            <a:off x="5795963" y="5373688"/>
            <a:ext cx="504825" cy="431800"/>
          </a:xfrm>
          <a:prstGeom prst="ellipse">
            <a:avLst/>
          </a:prstGeom>
          <a:solidFill>
            <a:schemeClr val="accent2">
              <a:alpha val="0"/>
            </a:schemeClr>
          </a:solidFill>
          <a:ln w="19050">
            <a:solidFill>
              <a:schemeClr val="accent2"/>
            </a:solidFill>
            <a:round/>
          </a:ln>
        </p:spPr>
        <p:txBody>
          <a:bodyPr wrap="none" anchor="ctr"/>
          <a:lstStyle/>
          <a:p>
            <a:pPr algn="l" eaLnBrk="1" hangingPunct="1"/>
            <a:endParaRPr kumimoji="1" lang="zh-TW" altLang="en-US" sz="3200">
              <a:solidFill>
                <a:schemeClr val="dk1"/>
              </a:solidFill>
              <a:latin typeface="微软雅黑" panose="020B0503020204020204" charset="-122"/>
              <a:ea typeface="微软雅黑" panose="020B0503020204020204" charset="-122"/>
              <a:cs typeface="Arial" panose="020B0604020202020204" pitchFamily="34" charset="0"/>
            </a:endParaRPr>
          </a:p>
        </p:txBody>
      </p:sp>
      <p:sp>
        <p:nvSpPr>
          <p:cNvPr id="374793" name="AutoShape 9"/>
          <p:cNvSpPr>
            <a:spLocks noChangeArrowheads="1"/>
          </p:cNvSpPr>
          <p:nvPr>
            <p:custDataLst>
              <p:tags r:id="rId10"/>
            </p:custDataLst>
          </p:nvPr>
        </p:nvSpPr>
        <p:spPr bwMode="auto">
          <a:xfrm>
            <a:off x="4932363" y="1773238"/>
            <a:ext cx="1511300" cy="609600"/>
          </a:xfrm>
          <a:prstGeom prst="wedgeRectCallout">
            <a:avLst>
              <a:gd name="adj1" fmla="val 82009"/>
              <a:gd name="adj2" fmla="val 95051"/>
            </a:avLst>
          </a:prstGeom>
          <a:solidFill>
            <a:schemeClr val="accent3"/>
          </a:solidFill>
          <a:ln w="9525">
            <a:solidFill>
              <a:schemeClr val="dk1"/>
            </a:solidFill>
            <a:miter lim="800000"/>
          </a:ln>
        </p:spPr>
        <p:txBody>
          <a:bodyPr/>
          <a:lstStyle/>
          <a:p>
            <a:r>
              <a:rPr lang="zh-CN" altLang="en-US" sz="1800" dirty="0">
                <a:solidFill>
                  <a:schemeClr val="lt1"/>
                </a:solidFill>
                <a:latin typeface="Times New Roman" panose="02020603050405020304" pitchFamily="18" charset="0"/>
                <a:ea typeface="汉仪楷体简" panose="02010600000101010101" charset="-128"/>
                <a:cs typeface="Arial" panose="020B0604020202020204" pitchFamily="34" charset="0"/>
              </a:rPr>
              <a:t>手持式电子标签阅读器</a:t>
            </a:r>
            <a:endParaRPr lang="zh-CN" altLang="en-US" sz="1800" dirty="0">
              <a:solidFill>
                <a:schemeClr val="lt1"/>
              </a:solidFill>
              <a:latin typeface="Times New Roman" panose="02020603050405020304" pitchFamily="18" charset="0"/>
              <a:ea typeface="汉仪楷体简" panose="02010600000101010101" charset="-128"/>
              <a:cs typeface="Arial" panose="020B0604020202020204" pitchFamily="34" charset="0"/>
            </a:endParaRPr>
          </a:p>
        </p:txBody>
      </p:sp>
      <p:pic>
        <p:nvPicPr>
          <p:cNvPr id="28682" name="图片 5" descr="RH767-1.png"/>
          <p:cNvPicPr>
            <a:picLocks noChangeAspect="1" noChangeArrowheads="1"/>
          </p:cNvPicPr>
          <p:nvPr/>
        </p:nvPicPr>
        <p:blipFill>
          <a:blip r:embed="rId11"/>
          <a:srcRect/>
          <a:stretch>
            <a:fillRect/>
          </a:stretch>
        </p:blipFill>
        <p:spPr bwMode="auto">
          <a:xfrm>
            <a:off x="6875463" y="1268413"/>
            <a:ext cx="2268537" cy="2141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4" name="Rectangle 2"/>
          <p:cNvSpPr>
            <a:spLocks noGrp="1" noChangeArrowheads="1"/>
          </p:cNvSpPr>
          <p:nvPr>
            <p:custDataLst>
              <p:tags r:id="rId12"/>
            </p:custDataLst>
          </p:nvPr>
        </p:nvSpPr>
        <p:spPr>
          <a:xfrm>
            <a:off x="539750" y="18827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b="1" smtClean="0">
                <a:solidFill>
                  <a:schemeClr val="dk1"/>
                </a:solidFill>
                <a:latin typeface="Times New Roman" panose="02020603050405020304" pitchFamily="18" charset="0"/>
                <a:ea typeface="汉仪颜楷简" panose="00020600040101010101" charset="-122"/>
              </a:rPr>
              <a:t>生产</a:t>
            </a:r>
            <a:r>
              <a:rPr lang="zh-CN" altLang="en-US" sz="4000" b="1" smtClean="0">
                <a:solidFill>
                  <a:schemeClr val="dk1"/>
                </a:solidFill>
                <a:latin typeface="Times New Roman" panose="02020603050405020304" pitchFamily="18" charset="0"/>
                <a:ea typeface="汉仪颜楷简" panose="00020600040101010101" charset="-122"/>
              </a:rPr>
              <a:t>过程的阅读器</a:t>
            </a:r>
            <a:endParaRPr lang="zh-CN" altLang="en-US" sz="4000" b="1" smtClean="0">
              <a:solidFill>
                <a:schemeClr val="dk1"/>
              </a:solidFill>
              <a:latin typeface="Times New Roman" panose="02020603050405020304" pitchFamily="18" charset="0"/>
              <a:ea typeface="汉仪颜楷简" panose="00020600040101010101"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3"/>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4789"/>
                                        </p:tgtEl>
                                        <p:attrNameLst>
                                          <p:attrName>style.visibility</p:attrName>
                                        </p:attrNameLst>
                                      </p:cBhvr>
                                      <p:to>
                                        <p:strVal val="visible"/>
                                      </p:to>
                                    </p:set>
                                    <p:anim calcmode="lin" valueType="num">
                                      <p:cBhvr additive="base">
                                        <p:cTn id="7" dur="500" fill="hold"/>
                                        <p:tgtEl>
                                          <p:spTgt spid="374789"/>
                                        </p:tgtEl>
                                        <p:attrNameLst>
                                          <p:attrName>ppt_x</p:attrName>
                                        </p:attrNameLst>
                                      </p:cBhvr>
                                      <p:tavLst>
                                        <p:tav tm="0">
                                          <p:val>
                                            <p:strVal val="#ppt_x"/>
                                          </p:val>
                                        </p:tav>
                                        <p:tav tm="100000">
                                          <p:val>
                                            <p:strVal val="#ppt_x"/>
                                          </p:val>
                                        </p:tav>
                                      </p:tavLst>
                                    </p:anim>
                                    <p:anim calcmode="lin" valueType="num">
                                      <p:cBhvr additive="base">
                                        <p:cTn id="8" dur="500" fill="hold"/>
                                        <p:tgtEl>
                                          <p:spTgt spid="374789"/>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374792"/>
                                        </p:tgtEl>
                                        <p:attrNameLst>
                                          <p:attrName>style.visibility</p:attrName>
                                        </p:attrNameLst>
                                      </p:cBhvr>
                                      <p:to>
                                        <p:strVal val="visible"/>
                                      </p:to>
                                    </p:set>
                                    <p:anim calcmode="lin" valueType="num">
                                      <p:cBhvr additive="base">
                                        <p:cTn id="11" dur="500" fill="hold"/>
                                        <p:tgtEl>
                                          <p:spTgt spid="374792"/>
                                        </p:tgtEl>
                                        <p:attrNameLst>
                                          <p:attrName>ppt_x</p:attrName>
                                        </p:attrNameLst>
                                      </p:cBhvr>
                                      <p:tavLst>
                                        <p:tav tm="0">
                                          <p:val>
                                            <p:strVal val="#ppt_x"/>
                                          </p:val>
                                        </p:tav>
                                        <p:tav tm="100000">
                                          <p:val>
                                            <p:strVal val="#ppt_x"/>
                                          </p:val>
                                        </p:tav>
                                      </p:tavLst>
                                    </p:anim>
                                    <p:anim calcmode="lin" valueType="num">
                                      <p:cBhvr additive="base">
                                        <p:cTn id="12" dur="500" fill="hold"/>
                                        <p:tgtEl>
                                          <p:spTgt spid="37479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374791"/>
                                        </p:tgtEl>
                                        <p:attrNameLst>
                                          <p:attrName>style.visibility</p:attrName>
                                        </p:attrNameLst>
                                      </p:cBhvr>
                                      <p:to>
                                        <p:strVal val="visible"/>
                                      </p:to>
                                    </p:set>
                                    <p:anim calcmode="lin" valueType="num">
                                      <p:cBhvr additive="base">
                                        <p:cTn id="15" dur="500" fill="hold"/>
                                        <p:tgtEl>
                                          <p:spTgt spid="374791"/>
                                        </p:tgtEl>
                                        <p:attrNameLst>
                                          <p:attrName>ppt_x</p:attrName>
                                        </p:attrNameLst>
                                      </p:cBhvr>
                                      <p:tavLst>
                                        <p:tav tm="0">
                                          <p:val>
                                            <p:strVal val="#ppt_x"/>
                                          </p:val>
                                        </p:tav>
                                        <p:tav tm="100000">
                                          <p:val>
                                            <p:strVal val="#ppt_x"/>
                                          </p:val>
                                        </p:tav>
                                      </p:tavLst>
                                    </p:anim>
                                    <p:anim calcmode="lin" valueType="num">
                                      <p:cBhvr additive="base">
                                        <p:cTn id="16" dur="500" fill="hold"/>
                                        <p:tgtEl>
                                          <p:spTgt spid="374791"/>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374790"/>
                                        </p:tgtEl>
                                        <p:attrNameLst>
                                          <p:attrName>style.visibility</p:attrName>
                                        </p:attrNameLst>
                                      </p:cBhvr>
                                      <p:to>
                                        <p:strVal val="visible"/>
                                      </p:to>
                                    </p:set>
                                    <p:anim calcmode="lin" valueType="num">
                                      <p:cBhvr additive="base">
                                        <p:cTn id="19" dur="500" fill="hold"/>
                                        <p:tgtEl>
                                          <p:spTgt spid="374790"/>
                                        </p:tgtEl>
                                        <p:attrNameLst>
                                          <p:attrName>ppt_x</p:attrName>
                                        </p:attrNameLst>
                                      </p:cBhvr>
                                      <p:tavLst>
                                        <p:tav tm="0">
                                          <p:val>
                                            <p:strVal val="#ppt_x"/>
                                          </p:val>
                                        </p:tav>
                                        <p:tav tm="100000">
                                          <p:val>
                                            <p:strVal val="#ppt_x"/>
                                          </p:val>
                                        </p:tav>
                                      </p:tavLst>
                                    </p:anim>
                                    <p:anim calcmode="lin" valueType="num">
                                      <p:cBhvr additive="base">
                                        <p:cTn id="20" dur="500" fill="hold"/>
                                        <p:tgtEl>
                                          <p:spTgt spid="374790"/>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374793"/>
                                        </p:tgtEl>
                                        <p:attrNameLst>
                                          <p:attrName>style.visibility</p:attrName>
                                        </p:attrNameLst>
                                      </p:cBhvr>
                                      <p:to>
                                        <p:strVal val="visible"/>
                                      </p:to>
                                    </p:set>
                                    <p:anim calcmode="lin" valueType="num">
                                      <p:cBhvr additive="base">
                                        <p:cTn id="23" dur="500" fill="hold"/>
                                        <p:tgtEl>
                                          <p:spTgt spid="374793"/>
                                        </p:tgtEl>
                                        <p:attrNameLst>
                                          <p:attrName>ppt_x</p:attrName>
                                        </p:attrNameLst>
                                      </p:cBhvr>
                                      <p:tavLst>
                                        <p:tav tm="0">
                                          <p:val>
                                            <p:strVal val="#ppt_x"/>
                                          </p:val>
                                        </p:tav>
                                        <p:tav tm="100000">
                                          <p:val>
                                            <p:strVal val="#ppt_x"/>
                                          </p:val>
                                        </p:tav>
                                      </p:tavLst>
                                    </p:anim>
                                    <p:anim calcmode="lin" valueType="num">
                                      <p:cBhvr additive="base">
                                        <p:cTn id="24" dur="500" fill="hold"/>
                                        <p:tgtEl>
                                          <p:spTgt spid="37479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4790" grpId="0" bldLvl="0" animBg="1"/>
      <p:bldP spid="374791" grpId="0" bldLvl="0" animBg="1"/>
      <p:bldP spid="374792" grpId="0" bldLvl="0" animBg="1"/>
      <p:bldP spid="374793" grpId="0" bldLvl="0" animBg="1"/>
    </p:bldLst>
  </p:timing>
</p:sld>
</file>

<file path=ppt/slides/slide25.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29699" name="Rectangle 3"/>
          <p:cNvSpPr>
            <a:spLocks noChangeArrowheads="1"/>
          </p:cNvSpPr>
          <p:nvPr>
            <p:custDataLst>
              <p:tags r:id="rId5"/>
            </p:custDataLst>
          </p:nvPr>
        </p:nvSpPr>
        <p:spPr bwMode="auto">
          <a:xfrm>
            <a:off x="0" y="1606550"/>
            <a:ext cx="30988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p>
            <a:pPr algn="l"/>
            <a:endParaRPr lang="zh-CN" altLang="en-US" sz="1800">
              <a:solidFill>
                <a:schemeClr val="dk1"/>
              </a:solidFill>
              <a:latin typeface="微软雅黑" panose="020B0503020204020204" charset="-122"/>
              <a:ea typeface="微软雅黑" panose="020B0503020204020204" charset="-122"/>
            </a:endParaRPr>
          </a:p>
        </p:txBody>
      </p:sp>
      <p:graphicFrame>
        <p:nvGraphicFramePr>
          <p:cNvPr id="29700" name="Object 4"/>
          <p:cNvGraphicFramePr>
            <a:graphicFrameLocks noChangeAspect="1"/>
          </p:cNvGraphicFramePr>
          <p:nvPr/>
        </p:nvGraphicFramePr>
        <p:xfrm>
          <a:off x="3018155" y="1377950"/>
          <a:ext cx="5773420" cy="4180205"/>
        </p:xfrm>
        <a:graphic>
          <a:graphicData uri="http://schemas.openxmlformats.org/presentationml/2006/ole">
            <mc:AlternateContent xmlns:mc="http://schemas.openxmlformats.org/markup-compatibility/2006">
              <mc:Choice xmlns:v="urn:schemas-microsoft-com:vml" Requires="v">
                <p:oleObj spid="_x0000_s29748" name="Visio" r:id="rId6" imgW="8623935" imgH="6579870" progId="Visio.Drawing.11">
                  <p:embed/>
                </p:oleObj>
              </mc:Choice>
              <mc:Fallback>
                <p:oleObj name="Visio" r:id="rId6" imgW="8623935" imgH="6579870" progId="Visio.Drawing.11">
                  <p:embed/>
                  <p:pic>
                    <p:nvPicPr>
                      <p:cNvPr id="0" name="Object 4"/>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018155" y="1377950"/>
                        <a:ext cx="5773420" cy="41802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9701" name="Rectangle 5"/>
          <p:cNvSpPr>
            <a:spLocks noChangeArrowheads="1"/>
          </p:cNvSpPr>
          <p:nvPr/>
        </p:nvSpPr>
        <p:spPr bwMode="auto">
          <a:xfrm>
            <a:off x="467360" y="4588510"/>
            <a:ext cx="2941320"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l" eaLnBrk="1" hangingPunct="1">
              <a:spcBef>
                <a:spcPct val="20000"/>
              </a:spcBef>
              <a:buClr>
                <a:srgbClr val="003399"/>
              </a:buClr>
              <a:buFont typeface="Wingdings" panose="05000000000000000000" pitchFamily="2" charset="2"/>
              <a:buNone/>
            </a:pPr>
            <a:r>
              <a:rPr lang="zh-CN" altLang="en-US" sz="1800" b="1">
                <a:solidFill>
                  <a:srgbClr val="000000"/>
                </a:solidFill>
                <a:latin typeface="Times New Roman" panose="02020603050405020304" pitchFamily="18" charset="0"/>
                <a:ea typeface="汉仪楷体简" panose="02010600000101010101" charset="-128"/>
                <a:cs typeface="微软雅黑" panose="020B0503020204020204" charset="-122"/>
              </a:rPr>
              <a:t>备注：读写器须手持式与固定式的相结合</a:t>
            </a:r>
            <a:endParaRPr lang="en-US" altLang="zh-CN" sz="1800" b="1">
              <a:solidFill>
                <a:srgbClr val="000000"/>
              </a:solidFill>
              <a:latin typeface="Times New Roman" panose="02020603050405020304" pitchFamily="18" charset="0"/>
              <a:ea typeface="汉仪楷体简" panose="02010600000101010101" charset="-128"/>
              <a:cs typeface="微软雅黑" panose="020B0503020204020204" charset="-122"/>
            </a:endParaRPr>
          </a:p>
          <a:p>
            <a:pPr algn="l" eaLnBrk="1" hangingPunct="1">
              <a:spcBef>
                <a:spcPct val="20000"/>
              </a:spcBef>
              <a:buClr>
                <a:srgbClr val="003399"/>
              </a:buClr>
              <a:buFont typeface="Wingdings" panose="05000000000000000000" pitchFamily="2" charset="2"/>
              <a:buNone/>
            </a:pPr>
            <a:r>
              <a:rPr lang="zh-CN" altLang="en-US" sz="1800" b="1">
                <a:solidFill>
                  <a:srgbClr val="000000"/>
                </a:solidFill>
                <a:latin typeface="Times New Roman" panose="02020603050405020304" pitchFamily="18" charset="0"/>
                <a:ea typeface="汉仪楷体简" panose="02010600000101010101" charset="-128"/>
                <a:cs typeface="微软雅黑" panose="020B0503020204020204" charset="-122"/>
              </a:rPr>
              <a:t>用</a:t>
            </a:r>
            <a:r>
              <a:rPr lang="en-US" altLang="zh-CN" sz="1800" b="1">
                <a:solidFill>
                  <a:srgbClr val="000000"/>
                </a:solidFill>
                <a:latin typeface="Times New Roman" panose="02020603050405020304" pitchFamily="18" charset="0"/>
                <a:ea typeface="汉仪楷体简" panose="02010600000101010101" charset="-128"/>
                <a:cs typeface="微软雅黑" panose="020B0503020204020204" charset="-122"/>
              </a:rPr>
              <a:t>.NET</a:t>
            </a:r>
            <a:r>
              <a:rPr lang="zh-CN" altLang="en-US" sz="1800" b="1">
                <a:solidFill>
                  <a:srgbClr val="000000"/>
                </a:solidFill>
                <a:latin typeface="Times New Roman" panose="02020603050405020304" pitchFamily="18" charset="0"/>
                <a:ea typeface="汉仪楷体简" panose="02010600000101010101" charset="-128"/>
                <a:cs typeface="微软雅黑" panose="020B0503020204020204" charset="-122"/>
              </a:rPr>
              <a:t>平台开发读写器端和</a:t>
            </a:r>
            <a:r>
              <a:rPr lang="en-US" altLang="zh-CN" sz="1800" b="1">
                <a:solidFill>
                  <a:srgbClr val="000000"/>
                </a:solidFill>
                <a:latin typeface="Times New Roman" panose="02020603050405020304" pitchFamily="18" charset="0"/>
                <a:ea typeface="汉仪楷体简" panose="02010600000101010101" charset="-128"/>
                <a:cs typeface="微软雅黑" panose="020B0503020204020204" charset="-122"/>
              </a:rPr>
              <a:t>WEB</a:t>
            </a:r>
            <a:r>
              <a:rPr lang="zh-CN" altLang="en-US" sz="1800" b="1">
                <a:solidFill>
                  <a:srgbClr val="000000"/>
                </a:solidFill>
                <a:latin typeface="Times New Roman" panose="02020603050405020304" pitchFamily="18" charset="0"/>
                <a:ea typeface="汉仪楷体简" panose="02010600000101010101" charset="-128"/>
                <a:cs typeface="微软雅黑" panose="020B0503020204020204" charset="-122"/>
              </a:rPr>
              <a:t>服务器应用</a:t>
            </a:r>
            <a:endParaRPr lang="zh-CN" altLang="en-US" sz="1800" b="1">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29698" name="Rectangle 2"/>
          <p:cNvSpPr>
            <a:spLocks noGrp="1" noChangeArrowheads="1"/>
          </p:cNvSpPr>
          <p:nvPr>
            <p:custDataLst>
              <p:tags r:id="rId8"/>
            </p:custDataLst>
          </p:nvPr>
        </p:nvSpPr>
        <p:spPr>
          <a:xfrm>
            <a:off x="701675" y="26066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Times New Roman" panose="02020603050405020304" pitchFamily="18" charset="0"/>
                <a:ea typeface="汉仪颜楷简" panose="00020600040101010101" charset="-122"/>
              </a:rPr>
              <a:t>应用系统的物理结构图</a:t>
            </a:r>
            <a:endParaRPr lang="zh-CN" altLang="en-US" sz="4000"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9"/>
    </p:custData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30724" name="Picture 4"/>
          <p:cNvPicPr>
            <a:picLocks noChangeAspect="1" noChangeArrowheads="1"/>
          </p:cNvPicPr>
          <p:nvPr/>
        </p:nvPicPr>
        <p:blipFill>
          <a:blip r:embed="rId5"/>
          <a:srcRect/>
          <a:stretch>
            <a:fillRect/>
          </a:stretch>
        </p:blipFill>
        <p:spPr bwMode="auto">
          <a:xfrm>
            <a:off x="1403350" y="0"/>
            <a:ext cx="7740650" cy="6886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73765" name="Picture 5" descr="20120304204"/>
          <p:cNvPicPr>
            <a:picLocks noChangeAspect="1" noChangeArrowheads="1"/>
          </p:cNvPicPr>
          <p:nvPr/>
        </p:nvPicPr>
        <p:blipFill>
          <a:blip r:embed="rId6"/>
          <a:srcRect/>
          <a:stretch>
            <a:fillRect/>
          </a:stretch>
        </p:blipFill>
        <p:spPr bwMode="auto">
          <a:xfrm>
            <a:off x="4752975" y="0"/>
            <a:ext cx="43910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73765"/>
                                        </p:tgtEl>
                                        <p:attrNameLst>
                                          <p:attrName>style.visibility</p:attrName>
                                        </p:attrNameLst>
                                      </p:cBhvr>
                                      <p:to>
                                        <p:strVal val="visible"/>
                                      </p:to>
                                    </p:set>
                                    <p:anim calcmode="lin" valueType="num">
                                      <p:cBhvr additive="base">
                                        <p:cTn id="7" dur="500" fill="hold"/>
                                        <p:tgtEl>
                                          <p:spTgt spid="373765"/>
                                        </p:tgtEl>
                                        <p:attrNameLst>
                                          <p:attrName>ppt_x</p:attrName>
                                        </p:attrNameLst>
                                      </p:cBhvr>
                                      <p:tavLst>
                                        <p:tav tm="0">
                                          <p:val>
                                            <p:strVal val="#ppt_x"/>
                                          </p:val>
                                        </p:tav>
                                        <p:tav tm="100000">
                                          <p:val>
                                            <p:strVal val="#ppt_x"/>
                                          </p:val>
                                        </p:tav>
                                      </p:tavLst>
                                    </p:anim>
                                    <p:anim calcmode="lin" valueType="num">
                                      <p:cBhvr additive="base">
                                        <p:cTn id="8" dur="500" fill="hold"/>
                                        <p:tgtEl>
                                          <p:spTgt spid="37376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44035" name="内容占位符 2"/>
          <p:cNvSpPr>
            <a:spLocks noGrp="1"/>
          </p:cNvSpPr>
          <p:nvPr>
            <p:ph idx="4294967295"/>
            <p:custDataLst>
              <p:tags r:id="rId5"/>
            </p:custDataLst>
          </p:nvPr>
        </p:nvSpPr>
        <p:spPr>
          <a:xfrm>
            <a:off x="539877" y="1268736"/>
            <a:ext cx="8139178" cy="4041680"/>
          </a:xfrm>
        </p:spPr>
        <p:txBody>
          <a:bodyPr/>
          <a:lstStyle/>
          <a:p>
            <a:pPr marL="365125" indent="-282575" eaLnBrk="1" hangingPunct="1">
              <a:lnSpc>
                <a:spcPct val="90000"/>
              </a:lnSpc>
            </a:pPr>
            <a:r>
              <a:rPr lang="en-US" altLang="zh-CN" sz="1800" smtClean="0">
                <a:solidFill>
                  <a:schemeClr val="dk1">
                    <a:lumMod val="85000"/>
                    <a:lumOff val="15000"/>
                  </a:schemeClr>
                </a:solidFill>
                <a:latin typeface="Times New Roman" panose="02020603050405020304" pitchFamily="18" charset="0"/>
                <a:ea typeface="汉仪楷体简" panose="02010600000101010101" charset="-128"/>
              </a:rPr>
              <a:t>CS</a:t>
            </a:r>
            <a:endParaRPr lang="en-US" altLang="zh-CN" sz="1800" smtClean="0">
              <a:solidFill>
                <a:schemeClr val="dk1">
                  <a:lumMod val="85000"/>
                  <a:lumOff val="15000"/>
                </a:schemeClr>
              </a:solidFill>
              <a:latin typeface="Times New Roman" panose="02020603050405020304" pitchFamily="18" charset="0"/>
              <a:ea typeface="汉仪楷体简" panose="02010600000101010101" charset="-128"/>
            </a:endParaRPr>
          </a:p>
          <a:p>
            <a:pPr marL="640080" lvl="1" indent="-236855" eaLnBrk="1" hangingPunct="1">
              <a:lnSpc>
                <a:spcPct val="90000"/>
              </a:lnSpc>
            </a:pPr>
            <a:r>
              <a:rPr lang="en-US" altLang="zh-CN" sz="1800" smtClean="0">
                <a:solidFill>
                  <a:schemeClr val="dk1">
                    <a:lumMod val="85000"/>
                    <a:lumOff val="15000"/>
                  </a:schemeClr>
                </a:solidFill>
                <a:latin typeface="Times New Roman" panose="02020603050405020304" pitchFamily="18" charset="0"/>
                <a:ea typeface="汉仪楷体简" panose="02010600000101010101" charset="-128"/>
              </a:rPr>
              <a:t>WinForm</a:t>
            </a:r>
            <a:endParaRPr lang="en-US" altLang="zh-CN" sz="1800" smtClean="0">
              <a:solidFill>
                <a:schemeClr val="dk1">
                  <a:lumMod val="85000"/>
                  <a:lumOff val="15000"/>
                </a:schemeClr>
              </a:solidFill>
              <a:latin typeface="Times New Roman" panose="02020603050405020304" pitchFamily="18" charset="0"/>
              <a:ea typeface="汉仪楷体简" panose="02010600000101010101" charset="-128"/>
            </a:endParaRPr>
          </a:p>
          <a:p>
            <a:pPr marL="640080" lvl="1" indent="-236855" eaLnBrk="1" hangingPunct="1">
              <a:lnSpc>
                <a:spcPct val="90000"/>
              </a:lnSpc>
            </a:pPr>
            <a:r>
              <a:rPr lang="en-US" altLang="zh-CN" sz="1800" smtClean="0">
                <a:solidFill>
                  <a:schemeClr val="dk1">
                    <a:lumMod val="85000"/>
                    <a:lumOff val="15000"/>
                  </a:schemeClr>
                </a:solidFill>
                <a:latin typeface="Times New Roman" panose="02020603050405020304" pitchFamily="18" charset="0"/>
                <a:ea typeface="汉仪楷体简" panose="02010600000101010101" charset="-128"/>
              </a:rPr>
              <a:t>WPF</a:t>
            </a:r>
            <a:endParaRPr lang="en-US" altLang="zh-CN" sz="1800" smtClean="0">
              <a:solidFill>
                <a:schemeClr val="dk1">
                  <a:lumMod val="85000"/>
                  <a:lumOff val="15000"/>
                </a:schemeClr>
              </a:solidFill>
              <a:latin typeface="Times New Roman" panose="02020603050405020304" pitchFamily="18" charset="0"/>
              <a:ea typeface="汉仪楷体简" panose="02010600000101010101" charset="-128"/>
            </a:endParaRPr>
          </a:p>
          <a:p>
            <a:pPr marL="365125" indent="-282575" eaLnBrk="1" hangingPunct="1">
              <a:lnSpc>
                <a:spcPct val="90000"/>
              </a:lnSpc>
            </a:pPr>
            <a:r>
              <a:rPr lang="en-US" altLang="zh-CN" sz="1800" smtClean="0">
                <a:solidFill>
                  <a:schemeClr val="dk1">
                    <a:lumMod val="85000"/>
                    <a:lumOff val="15000"/>
                  </a:schemeClr>
                </a:solidFill>
                <a:latin typeface="Times New Roman" panose="02020603050405020304" pitchFamily="18" charset="0"/>
                <a:ea typeface="汉仪楷体简" panose="02010600000101010101" charset="-128"/>
              </a:rPr>
              <a:t>BS</a:t>
            </a:r>
            <a:endParaRPr lang="en-US" altLang="zh-CN" sz="1800" smtClean="0">
              <a:solidFill>
                <a:schemeClr val="dk1">
                  <a:lumMod val="85000"/>
                  <a:lumOff val="15000"/>
                </a:schemeClr>
              </a:solidFill>
              <a:latin typeface="Times New Roman" panose="02020603050405020304" pitchFamily="18" charset="0"/>
              <a:ea typeface="汉仪楷体简" panose="02010600000101010101" charset="-128"/>
            </a:endParaRPr>
          </a:p>
          <a:p>
            <a:pPr marL="640080" lvl="1" indent="-236855" eaLnBrk="1" hangingPunct="1">
              <a:lnSpc>
                <a:spcPct val="90000"/>
              </a:lnSpc>
            </a:pPr>
            <a:r>
              <a:rPr lang="en-US" altLang="zh-CN" sz="1800" smtClean="0">
                <a:solidFill>
                  <a:schemeClr val="dk1">
                    <a:lumMod val="85000"/>
                    <a:lumOff val="15000"/>
                  </a:schemeClr>
                </a:solidFill>
                <a:latin typeface="Times New Roman" panose="02020603050405020304" pitchFamily="18" charset="0"/>
                <a:ea typeface="汉仪楷体简" panose="02010600000101010101" charset="-128"/>
              </a:rPr>
              <a:t>WebForm</a:t>
            </a:r>
            <a:endParaRPr lang="en-US" altLang="zh-CN" sz="1800" smtClean="0">
              <a:solidFill>
                <a:schemeClr val="dk1">
                  <a:lumMod val="85000"/>
                  <a:lumOff val="15000"/>
                </a:schemeClr>
              </a:solidFill>
              <a:latin typeface="Times New Roman" panose="02020603050405020304" pitchFamily="18" charset="0"/>
              <a:ea typeface="汉仪楷体简" panose="02010600000101010101" charset="-128"/>
            </a:endParaRPr>
          </a:p>
          <a:p>
            <a:pPr marL="640080" lvl="1" indent="-236855" eaLnBrk="1" hangingPunct="1">
              <a:lnSpc>
                <a:spcPct val="90000"/>
              </a:lnSpc>
            </a:pPr>
            <a:r>
              <a:rPr lang="en-US" altLang="zh-CN" sz="1800" smtClean="0">
                <a:solidFill>
                  <a:schemeClr val="dk1">
                    <a:lumMod val="85000"/>
                    <a:lumOff val="15000"/>
                  </a:schemeClr>
                </a:solidFill>
                <a:latin typeface="Times New Roman" panose="02020603050405020304" pitchFamily="18" charset="0"/>
                <a:ea typeface="汉仪楷体简" panose="02010600000101010101" charset="-128"/>
              </a:rPr>
              <a:t>MVC</a:t>
            </a:r>
            <a:endParaRPr lang="en-US" altLang="zh-CN" sz="1800" smtClean="0">
              <a:solidFill>
                <a:schemeClr val="dk1">
                  <a:lumMod val="85000"/>
                  <a:lumOff val="15000"/>
                </a:schemeClr>
              </a:solidFill>
              <a:latin typeface="Times New Roman" panose="02020603050405020304" pitchFamily="18" charset="0"/>
              <a:ea typeface="汉仪楷体简" panose="02010600000101010101" charset="-128"/>
            </a:endParaRPr>
          </a:p>
          <a:p>
            <a:pPr marL="365125" indent="-282575" eaLnBrk="1" hangingPunct="1">
              <a:lnSpc>
                <a:spcPct val="90000"/>
              </a:lnSpc>
            </a:pPr>
            <a:r>
              <a:rPr lang="en-US" altLang="zh-CN" sz="1800" smtClean="0">
                <a:solidFill>
                  <a:schemeClr val="dk1">
                    <a:lumMod val="85000"/>
                    <a:lumOff val="15000"/>
                  </a:schemeClr>
                </a:solidFill>
                <a:latin typeface="Times New Roman" panose="02020603050405020304" pitchFamily="18" charset="0"/>
                <a:ea typeface="汉仪楷体简" panose="02010600000101010101" charset="-128"/>
              </a:rPr>
              <a:t>RIA</a:t>
            </a:r>
            <a:endParaRPr lang="en-US" altLang="zh-CN" sz="1800" smtClean="0">
              <a:solidFill>
                <a:schemeClr val="dk1">
                  <a:lumMod val="85000"/>
                  <a:lumOff val="15000"/>
                </a:schemeClr>
              </a:solidFill>
              <a:latin typeface="Times New Roman" panose="02020603050405020304" pitchFamily="18" charset="0"/>
              <a:ea typeface="汉仪楷体简" panose="02010600000101010101" charset="-128"/>
            </a:endParaRPr>
          </a:p>
          <a:p>
            <a:pPr marL="640080" lvl="1" indent="-236855" eaLnBrk="1" hangingPunct="1">
              <a:lnSpc>
                <a:spcPct val="90000"/>
              </a:lnSpc>
            </a:pPr>
            <a:r>
              <a:rPr lang="en-US" altLang="zh-CN" sz="1800" smtClean="0">
                <a:solidFill>
                  <a:schemeClr val="dk1">
                    <a:lumMod val="85000"/>
                    <a:lumOff val="15000"/>
                  </a:schemeClr>
                </a:solidFill>
                <a:latin typeface="Times New Roman" panose="02020603050405020304" pitchFamily="18" charset="0"/>
                <a:ea typeface="汉仪楷体简" panose="02010600000101010101" charset="-128"/>
              </a:rPr>
              <a:t>Flex</a:t>
            </a:r>
            <a:endParaRPr lang="en-US" altLang="zh-CN" sz="1800" smtClean="0">
              <a:solidFill>
                <a:schemeClr val="dk1">
                  <a:lumMod val="85000"/>
                  <a:lumOff val="15000"/>
                </a:schemeClr>
              </a:solidFill>
              <a:latin typeface="Times New Roman" panose="02020603050405020304" pitchFamily="18" charset="0"/>
              <a:ea typeface="汉仪楷体简" panose="02010600000101010101" charset="-128"/>
            </a:endParaRPr>
          </a:p>
          <a:p>
            <a:pPr marL="640080" lvl="1" indent="-236855" eaLnBrk="1" hangingPunct="1">
              <a:lnSpc>
                <a:spcPct val="90000"/>
              </a:lnSpc>
            </a:pPr>
            <a:r>
              <a:rPr lang="en-US" altLang="zh-CN" sz="1800" smtClean="0">
                <a:solidFill>
                  <a:schemeClr val="dk1">
                    <a:lumMod val="85000"/>
                    <a:lumOff val="15000"/>
                  </a:schemeClr>
                </a:solidFill>
                <a:latin typeface="Times New Roman" panose="02020603050405020304" pitchFamily="18" charset="0"/>
                <a:ea typeface="汉仪楷体简" panose="02010600000101010101" charset="-128"/>
              </a:rPr>
              <a:t>Silverlight</a:t>
            </a:r>
            <a:endParaRPr lang="en-US" altLang="zh-CN" sz="1800" smtClean="0">
              <a:solidFill>
                <a:schemeClr val="dk1">
                  <a:lumMod val="85000"/>
                  <a:lumOff val="15000"/>
                </a:schemeClr>
              </a:solidFill>
              <a:latin typeface="Times New Roman" panose="02020603050405020304" pitchFamily="18" charset="0"/>
              <a:ea typeface="汉仪楷体简" panose="02010600000101010101" charset="-128"/>
            </a:endParaRPr>
          </a:p>
          <a:p>
            <a:pPr marL="640080" lvl="1" indent="-236855" eaLnBrk="1" hangingPunct="1">
              <a:lnSpc>
                <a:spcPct val="90000"/>
              </a:lnSpc>
            </a:pPr>
            <a:r>
              <a:rPr lang="en-US" altLang="zh-CN" sz="1800" smtClean="0">
                <a:solidFill>
                  <a:schemeClr val="dk1">
                    <a:lumMod val="85000"/>
                    <a:lumOff val="15000"/>
                  </a:schemeClr>
                </a:solidFill>
                <a:latin typeface="Times New Roman" panose="02020603050405020304" pitchFamily="18" charset="0"/>
                <a:ea typeface="汉仪楷体简" panose="02010600000101010101" charset="-128"/>
              </a:rPr>
              <a:t>Html5</a:t>
            </a:r>
            <a:endParaRPr lang="en-US" altLang="zh-CN" sz="1800" smtClean="0">
              <a:solidFill>
                <a:schemeClr val="dk1">
                  <a:lumMod val="85000"/>
                  <a:lumOff val="15000"/>
                </a:schemeClr>
              </a:solidFill>
              <a:latin typeface="Times New Roman" panose="02020603050405020304" pitchFamily="18" charset="0"/>
              <a:ea typeface="汉仪楷体简" panose="02010600000101010101" charset="-128"/>
            </a:endParaRPr>
          </a:p>
          <a:p>
            <a:pPr marL="640080" lvl="1" indent="-236855" eaLnBrk="1" hangingPunct="1">
              <a:lnSpc>
                <a:spcPct val="90000"/>
              </a:lnSpc>
              <a:buFontTx/>
              <a:buNone/>
            </a:pPr>
            <a:endParaRPr lang="en-US" altLang="zh-CN" sz="1800" smtClean="0">
              <a:solidFill>
                <a:schemeClr val="dk1">
                  <a:lumMod val="85000"/>
                  <a:lumOff val="15000"/>
                </a:schemeClr>
              </a:solidFill>
              <a:latin typeface="Times New Roman" panose="02020603050405020304" pitchFamily="18" charset="0"/>
              <a:ea typeface="汉仪楷体简" panose="02010600000101010101" charset="-128"/>
            </a:endParaRPr>
          </a:p>
        </p:txBody>
      </p:sp>
      <p:sp>
        <p:nvSpPr>
          <p:cNvPr id="44036" name="Rectangle 3" descr="单个小人61"/>
          <p:cNvSpPr>
            <a:spLocks noGrp="1" noChangeAspect="1" noChangeArrowheads="1"/>
          </p:cNvSpPr>
          <p:nvPr>
            <p:custDataLst>
              <p:tags r:id="rId6"/>
            </p:custDataLst>
          </p:nvPr>
        </p:nvSpPr>
        <p:spPr bwMode="auto">
          <a:xfrm>
            <a:off x="4343400" y="3429000"/>
            <a:ext cx="4800600" cy="3201988"/>
          </a:xfrm>
          <a:prstGeom prst="rect">
            <a:avLst/>
          </a:prstGeom>
          <a:blipFill dpi="0" rotWithShape="1">
            <a:blip r:embed="rId7"/>
            <a:srcRect/>
            <a:stretch>
              <a:fillRect/>
            </a:stretch>
          </a:blip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l" eaLnBrk="1" hangingPunct="1"/>
            <a:endParaRPr lang="zh-CN" altLang="zh-CN" sz="1800">
              <a:solidFill>
                <a:schemeClr val="dk1"/>
              </a:solidFill>
              <a:latin typeface="微软雅黑" panose="020B0503020204020204" charset="-122"/>
              <a:ea typeface="微软雅黑" panose="020B0503020204020204" charset="-122"/>
            </a:endParaRPr>
          </a:p>
        </p:txBody>
      </p:sp>
      <p:sp>
        <p:nvSpPr>
          <p:cNvPr id="2" name="标题 1"/>
          <p:cNvSpPr>
            <a:spLocks noGrp="1"/>
          </p:cNvSpPr>
          <p:nvPr>
            <p:custDataLst>
              <p:tags r:id="rId8"/>
            </p:custDataLst>
          </p:nvPr>
        </p:nvSpPr>
        <p:spPr>
          <a:xfrm>
            <a:off x="683895" y="188595"/>
            <a:ext cx="7744460" cy="863600"/>
          </a:xfrm>
          <a:prstGeom prst="rect">
            <a:avLst/>
          </a:prstGeom>
          <a:noFill/>
          <a:ln>
            <a:noFill/>
          </a:ln>
        </p:spPr>
        <p:txBody>
          <a:bodyPr vert="horz" wrap="square" lIns="91440" tIns="45720" rIns="91440" bIns="45720" numCol="1" anchor="ctr" anchorCtr="0" compatLnSpc="1">
            <a:noAutofit/>
          </a:bodyPr>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dirty="0" smtClean="0">
                <a:solidFill>
                  <a:schemeClr val="dk1"/>
                </a:solidFill>
                <a:effectLst>
                  <a:outerShdw blurRad="38100" dist="38100" dir="2700000" algn="tl">
                    <a:srgbClr val="C0C0C0"/>
                  </a:outerShdw>
                </a:effectLst>
                <a:latin typeface="Times New Roman" panose="02020603050405020304" pitchFamily="18" charset="0"/>
                <a:ea typeface="汉仪颜楷简" panose="00020600040101010101" charset="-122"/>
                <a:cs typeface="微软雅黑" panose="020B0503020204020204" charset="-122"/>
              </a:rPr>
              <a:t>.NET</a:t>
            </a:r>
            <a:r>
              <a:rPr lang="zh-CN" altLang="en-US" sz="4000" dirty="0" smtClean="0">
                <a:solidFill>
                  <a:schemeClr val="dk1"/>
                </a:solidFill>
                <a:effectLst>
                  <a:outerShdw blurRad="38100" dist="38100" dir="2700000" algn="tl">
                    <a:srgbClr val="C0C0C0"/>
                  </a:outerShdw>
                </a:effectLst>
                <a:latin typeface="Times New Roman" panose="02020603050405020304" pitchFamily="18" charset="0"/>
                <a:ea typeface="汉仪颜楷简" panose="00020600040101010101" charset="-122"/>
                <a:cs typeface="微软雅黑" panose="020B0503020204020204" charset="-122"/>
              </a:rPr>
              <a:t>上的软件体系结构或框架</a:t>
            </a:r>
            <a:endParaRPr lang="zh-CN" altLang="en-US" sz="4000" dirty="0" smtClean="0">
              <a:solidFill>
                <a:schemeClr val="dk1"/>
              </a:solidFill>
              <a:effectLst>
                <a:outerShdw blurRad="38100" dist="38100" dir="2700000" algn="tl">
                  <a:srgbClr val="C0C0C0"/>
                </a:outerShdw>
              </a:effectLst>
              <a:latin typeface="Times New Roman" panose="02020603050405020304" pitchFamily="18" charset="0"/>
              <a:ea typeface="汉仪颜楷简" panose="00020600040101010101" charset="-122"/>
              <a:cs typeface="微软雅黑" panose="020B0503020204020204" charset="-122"/>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9"/>
    </p:custData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showMasterPhAnim="0">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1747" name="Text Box 4" descr="clip_image002"/>
          <p:cNvSpPr txBox="1">
            <a:spLocks noChangeArrowheads="1"/>
          </p:cNvSpPr>
          <p:nvPr/>
        </p:nvSpPr>
        <p:spPr bwMode="auto">
          <a:xfrm>
            <a:off x="827088" y="1557338"/>
            <a:ext cx="126111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5400" b="1">
                <a:solidFill>
                  <a:srgbClr val="000000"/>
                </a:solidFill>
                <a:latin typeface="Times New Roman" panose="02020603050405020304" pitchFamily="18" charset="0"/>
                <a:ea typeface="汉仪楷体简" panose="02010600000101010101" charset="-128"/>
              </a:rPr>
              <a:t>C#</a:t>
            </a:r>
            <a:endParaRPr lang="en-US" altLang="zh-CN" sz="5400" b="1">
              <a:solidFill>
                <a:srgbClr val="000000"/>
              </a:solidFill>
              <a:latin typeface="Times New Roman" panose="02020603050405020304" pitchFamily="18" charset="0"/>
              <a:ea typeface="汉仪楷体简" panose="02010600000101010101" charset="-128"/>
            </a:endParaRPr>
          </a:p>
        </p:txBody>
      </p:sp>
      <p:sp>
        <p:nvSpPr>
          <p:cNvPr id="31748" name="Text Box 5" descr="clip_image002"/>
          <p:cNvSpPr txBox="1">
            <a:spLocks noChangeArrowheads="1"/>
          </p:cNvSpPr>
          <p:nvPr/>
        </p:nvSpPr>
        <p:spPr bwMode="auto">
          <a:xfrm>
            <a:off x="2698750" y="1557338"/>
            <a:ext cx="2985770" cy="10147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6000">
                <a:solidFill>
                  <a:srgbClr val="000000"/>
                </a:solidFill>
                <a:latin typeface="Times New Roman" panose="02020603050405020304" pitchFamily="18" charset="0"/>
                <a:ea typeface="汉仪楷体简" panose="02010600000101010101" charset="-128"/>
              </a:rPr>
              <a:t>VB.NET</a:t>
            </a:r>
            <a:endParaRPr lang="en-US" altLang="zh-CN" sz="6000">
              <a:solidFill>
                <a:srgbClr val="000000"/>
              </a:solidFill>
              <a:latin typeface="Times New Roman" panose="02020603050405020304" pitchFamily="18" charset="0"/>
              <a:ea typeface="汉仪楷体简" panose="02010600000101010101" charset="-128"/>
            </a:endParaRPr>
          </a:p>
        </p:txBody>
      </p:sp>
      <p:sp>
        <p:nvSpPr>
          <p:cNvPr id="31749" name="Text Box 6" descr="clip_image002"/>
          <p:cNvSpPr txBox="1">
            <a:spLocks noChangeArrowheads="1"/>
          </p:cNvSpPr>
          <p:nvPr/>
        </p:nvSpPr>
        <p:spPr bwMode="auto">
          <a:xfrm>
            <a:off x="6157913" y="3460750"/>
            <a:ext cx="1901190"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5400" dirty="0">
                <a:solidFill>
                  <a:srgbClr val="000000"/>
                </a:solidFill>
                <a:latin typeface="Times New Roman" panose="02020603050405020304" pitchFamily="18" charset="0"/>
                <a:ea typeface="汉仪楷体简" panose="02010600000101010101" charset="-128"/>
              </a:rPr>
              <a:t>Eiffel</a:t>
            </a:r>
            <a:endParaRPr lang="en-US" altLang="zh-CN" sz="5400" dirty="0">
              <a:solidFill>
                <a:srgbClr val="000000"/>
              </a:solidFill>
              <a:latin typeface="Times New Roman" panose="02020603050405020304" pitchFamily="18" charset="0"/>
              <a:ea typeface="汉仪楷体简" panose="02010600000101010101" charset="-128"/>
            </a:endParaRPr>
          </a:p>
        </p:txBody>
      </p:sp>
      <p:sp>
        <p:nvSpPr>
          <p:cNvPr id="31750" name="Text Box 7" descr="clip_image002"/>
          <p:cNvSpPr txBox="1">
            <a:spLocks noChangeArrowheads="1"/>
          </p:cNvSpPr>
          <p:nvPr>
            <p:custDataLst>
              <p:tags r:id="rId5"/>
            </p:custDataLst>
          </p:nvPr>
        </p:nvSpPr>
        <p:spPr bwMode="auto">
          <a:xfrm>
            <a:off x="1474788" y="4078288"/>
            <a:ext cx="1960245"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4000" dirty="0">
                <a:solidFill>
                  <a:schemeClr val="accent2">
                    <a:lumMod val="50000"/>
                  </a:schemeClr>
                </a:solidFill>
                <a:latin typeface="Times New Roman" panose="02020603050405020304" pitchFamily="18" charset="0"/>
                <a:ea typeface="汉仪楷体简" panose="02010600000101010101" charset="-128"/>
              </a:rPr>
              <a:t>COBOL</a:t>
            </a:r>
            <a:endParaRPr lang="en-US" altLang="zh-CN" sz="4000" dirty="0">
              <a:solidFill>
                <a:schemeClr val="accent2">
                  <a:lumMod val="50000"/>
                </a:schemeClr>
              </a:solidFill>
              <a:latin typeface="Times New Roman" panose="02020603050405020304" pitchFamily="18" charset="0"/>
              <a:ea typeface="汉仪楷体简" panose="02010600000101010101" charset="-128"/>
            </a:endParaRPr>
          </a:p>
        </p:txBody>
      </p:sp>
      <p:sp>
        <p:nvSpPr>
          <p:cNvPr id="31751" name="Text Box 8" descr="clip_image002"/>
          <p:cNvSpPr txBox="1">
            <a:spLocks noChangeArrowheads="1"/>
          </p:cNvSpPr>
          <p:nvPr>
            <p:custDataLst>
              <p:tags r:id="rId6"/>
            </p:custDataLst>
          </p:nvPr>
        </p:nvSpPr>
        <p:spPr bwMode="auto">
          <a:xfrm>
            <a:off x="4630738" y="4703763"/>
            <a:ext cx="3042920"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4800" dirty="0" err="1">
                <a:solidFill>
                  <a:schemeClr val="dk1"/>
                </a:solidFill>
                <a:latin typeface="Times New Roman" panose="02020603050405020304" pitchFamily="18" charset="0"/>
                <a:ea typeface="汉仪楷体简" panose="02010600000101010101" charset="-128"/>
              </a:rPr>
              <a:t>SmallTalk</a:t>
            </a:r>
            <a:endParaRPr lang="en-US" altLang="zh-CN" sz="4800" dirty="0" err="1">
              <a:solidFill>
                <a:schemeClr val="dk1"/>
              </a:solidFill>
              <a:latin typeface="Times New Roman" panose="02020603050405020304" pitchFamily="18" charset="0"/>
              <a:ea typeface="汉仪楷体简" panose="02010600000101010101" charset="-128"/>
            </a:endParaRPr>
          </a:p>
        </p:txBody>
      </p:sp>
      <p:sp>
        <p:nvSpPr>
          <p:cNvPr id="31752" name="Text Box 9" descr="clip_image002"/>
          <p:cNvSpPr txBox="1">
            <a:spLocks noChangeArrowheads="1"/>
          </p:cNvSpPr>
          <p:nvPr>
            <p:custDataLst>
              <p:tags r:id="rId7"/>
            </p:custDataLst>
          </p:nvPr>
        </p:nvSpPr>
        <p:spPr bwMode="auto">
          <a:xfrm>
            <a:off x="6154738" y="2565400"/>
            <a:ext cx="1367790"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4400">
                <a:solidFill>
                  <a:schemeClr val="folHlink">
                    <a:lumMod val="75000"/>
                  </a:schemeClr>
                </a:solidFill>
                <a:latin typeface="Times New Roman" panose="02020603050405020304" pitchFamily="18" charset="0"/>
                <a:ea typeface="汉仪楷体简" panose="02010600000101010101" charset="-128"/>
              </a:rPr>
              <a:t>ADA</a:t>
            </a:r>
            <a:endParaRPr lang="en-US" altLang="zh-CN" sz="4400">
              <a:solidFill>
                <a:schemeClr val="folHlink">
                  <a:lumMod val="75000"/>
                </a:schemeClr>
              </a:solidFill>
              <a:latin typeface="Times New Roman" panose="02020603050405020304" pitchFamily="18" charset="0"/>
              <a:ea typeface="汉仪楷体简" panose="02010600000101010101" charset="-128"/>
            </a:endParaRPr>
          </a:p>
        </p:txBody>
      </p:sp>
      <p:sp>
        <p:nvSpPr>
          <p:cNvPr id="31753" name="Text Box 10" descr="clip_image002"/>
          <p:cNvSpPr txBox="1">
            <a:spLocks noChangeArrowheads="1"/>
          </p:cNvSpPr>
          <p:nvPr/>
        </p:nvSpPr>
        <p:spPr bwMode="auto">
          <a:xfrm>
            <a:off x="3851275" y="3573463"/>
            <a:ext cx="1767205"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3600">
                <a:solidFill>
                  <a:srgbClr val="000000"/>
                </a:solidFill>
                <a:latin typeface="Times New Roman" panose="02020603050405020304" pitchFamily="18" charset="0"/>
                <a:ea typeface="汉仪楷体简" panose="02010600000101010101" charset="-128"/>
              </a:rPr>
              <a:t>Python</a:t>
            </a:r>
            <a:endParaRPr lang="en-US" altLang="zh-CN" sz="3600">
              <a:solidFill>
                <a:srgbClr val="000000"/>
              </a:solidFill>
              <a:latin typeface="Times New Roman" panose="02020603050405020304" pitchFamily="18" charset="0"/>
              <a:ea typeface="汉仪楷体简" panose="02010600000101010101" charset="-128"/>
            </a:endParaRPr>
          </a:p>
        </p:txBody>
      </p:sp>
      <p:sp>
        <p:nvSpPr>
          <p:cNvPr id="31754" name="Text Box 11" descr="clip_image002"/>
          <p:cNvSpPr txBox="1">
            <a:spLocks noChangeArrowheads="1"/>
          </p:cNvSpPr>
          <p:nvPr/>
        </p:nvSpPr>
        <p:spPr bwMode="auto">
          <a:xfrm>
            <a:off x="827088" y="2709863"/>
            <a:ext cx="3259455" cy="768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4400">
                <a:solidFill>
                  <a:srgbClr val="000000"/>
                </a:solidFill>
                <a:latin typeface="Times New Roman" panose="02020603050405020304" pitchFamily="18" charset="0"/>
                <a:ea typeface="汉仪楷体简" panose="02010600000101010101" charset="-128"/>
              </a:rPr>
              <a:t>JScript.NET</a:t>
            </a:r>
            <a:endParaRPr lang="en-US" altLang="zh-CN" sz="4400">
              <a:solidFill>
                <a:srgbClr val="000000"/>
              </a:solidFill>
              <a:latin typeface="Times New Roman" panose="02020603050405020304" pitchFamily="18" charset="0"/>
              <a:ea typeface="汉仪楷体简" panose="02010600000101010101" charset="-128"/>
            </a:endParaRPr>
          </a:p>
        </p:txBody>
      </p:sp>
      <p:sp>
        <p:nvSpPr>
          <p:cNvPr id="31755" name="Text Box 12" descr="clip_image002"/>
          <p:cNvSpPr txBox="1">
            <a:spLocks noChangeArrowheads="1"/>
          </p:cNvSpPr>
          <p:nvPr>
            <p:custDataLst>
              <p:tags r:id="rId8"/>
            </p:custDataLst>
          </p:nvPr>
        </p:nvSpPr>
        <p:spPr bwMode="auto">
          <a:xfrm>
            <a:off x="6011863" y="1628775"/>
            <a:ext cx="2280285" cy="922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5400">
                <a:solidFill>
                  <a:schemeClr val="accent1">
                    <a:lumMod val="75000"/>
                  </a:schemeClr>
                </a:solidFill>
                <a:latin typeface="Times New Roman" panose="02020603050405020304" pitchFamily="18" charset="0"/>
                <a:ea typeface="汉仪楷体简" panose="02010600000101010101" charset="-128"/>
              </a:rPr>
              <a:t>VC++</a:t>
            </a:r>
            <a:endParaRPr lang="en-US" altLang="zh-CN" sz="5400">
              <a:solidFill>
                <a:schemeClr val="accent1">
                  <a:lumMod val="75000"/>
                </a:schemeClr>
              </a:solidFill>
              <a:latin typeface="Times New Roman" panose="02020603050405020304" pitchFamily="18" charset="0"/>
              <a:ea typeface="汉仪楷体简" panose="02010600000101010101" charset="-128"/>
            </a:endParaRPr>
          </a:p>
        </p:txBody>
      </p:sp>
      <p:sp>
        <p:nvSpPr>
          <p:cNvPr id="31756" name="Text Box 13" descr="clip_image002"/>
          <p:cNvSpPr txBox="1">
            <a:spLocks noChangeArrowheads="1"/>
          </p:cNvSpPr>
          <p:nvPr/>
        </p:nvSpPr>
        <p:spPr bwMode="auto">
          <a:xfrm>
            <a:off x="3276600" y="5949950"/>
            <a:ext cx="5329238"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9050">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zh-CN" altLang="en-US" sz="2800" b="1">
                <a:solidFill>
                  <a:srgbClr val="000000"/>
                </a:solidFill>
                <a:latin typeface="Times New Roman" panose="02020603050405020304" pitchFamily="18" charset="0"/>
                <a:ea typeface="汉仪楷体简" panose="02010600000101010101" charset="-128"/>
              </a:rPr>
              <a:t>支持当前二十多种主流编程语言</a:t>
            </a:r>
            <a:endParaRPr lang="zh-CN" altLang="en-US" sz="2800" b="1">
              <a:solidFill>
                <a:srgbClr val="000000"/>
              </a:solidFill>
              <a:latin typeface="Times New Roman" panose="02020603050405020304" pitchFamily="18" charset="0"/>
              <a:ea typeface="汉仪楷体简" panose="02010600000101010101" charset="-128"/>
            </a:endParaRPr>
          </a:p>
        </p:txBody>
      </p:sp>
      <p:sp>
        <p:nvSpPr>
          <p:cNvPr id="31746" name="Rectangle 2"/>
          <p:cNvSpPr>
            <a:spLocks noGrp="1" noChangeArrowheads="1"/>
          </p:cNvSpPr>
          <p:nvPr>
            <p:custDataLst>
              <p:tags r:id="rId9"/>
            </p:custDataLst>
          </p:nvPr>
        </p:nvSpPr>
        <p:spPr>
          <a:xfrm>
            <a:off x="539115"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.NET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支持的语言</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0"/>
    </p:custDataLst>
  </p:cSld>
  <p:clrMapOvr>
    <a:masterClrMapping/>
  </p:clrMapOvr>
  <p:transition spd="slow"/>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34851" name="Rectangle 3"/>
          <p:cNvSpPr>
            <a:spLocks noChangeArrowheads="1"/>
          </p:cNvSpPr>
          <p:nvPr>
            <p:custDataLst>
              <p:tags r:id="rId5"/>
            </p:custDataLst>
          </p:nvPr>
        </p:nvSpPr>
        <p:spPr bwMode="auto">
          <a:xfrm>
            <a:off x="1243013" y="1676400"/>
            <a:ext cx="6858000" cy="4776788"/>
          </a:xfrm>
          <a:prstGeom prst="rect">
            <a:avLst/>
          </a:prstGeom>
          <a:noFill/>
          <a:ln w="9525">
            <a:solidFill>
              <a:schemeClr val="dk1"/>
            </a:solidFill>
            <a:miter lim="800000"/>
          </a:ln>
          <a:extLst>
            <a:ext uri="{909E8E84-426E-40DD-AFC4-6F175D3DCCD1}">
              <a14:hiddenFill xmlns:a14="http://schemas.microsoft.com/office/drawing/2010/main">
                <a:solidFill>
                  <a:srgbClr val="FFFFFF"/>
                </a:solidFill>
              </a14:hiddenFill>
            </a:ext>
          </a:extLst>
        </p:spPr>
        <p:txBody>
          <a:bodyPr wrap="none" anchor="ctr"/>
          <a:lstStyle/>
          <a:p>
            <a:pPr algn="l"/>
            <a:endParaRPr lang="zh-CN" altLang="en-US" sz="1800">
              <a:solidFill>
                <a:schemeClr val="dk1"/>
              </a:solidFill>
              <a:latin typeface="微软雅黑" panose="020B0503020204020204" charset="-122"/>
              <a:ea typeface="微软雅黑" panose="020B0503020204020204" charset="-122"/>
            </a:endParaRPr>
          </a:p>
        </p:txBody>
      </p:sp>
      <p:sp>
        <p:nvSpPr>
          <p:cNvPr id="334852" name="Rectangle 4"/>
          <p:cNvSpPr>
            <a:spLocks noChangeArrowheads="1"/>
          </p:cNvSpPr>
          <p:nvPr>
            <p:custDataLst>
              <p:tags r:id="rId6"/>
            </p:custDataLst>
          </p:nvPr>
        </p:nvSpPr>
        <p:spPr bwMode="auto">
          <a:xfrm>
            <a:off x="1673225" y="4800600"/>
            <a:ext cx="5832475" cy="590550"/>
          </a:xfrm>
          <a:prstGeom prst="rect">
            <a:avLst/>
          </a:prstGeom>
          <a:gradFill rotWithShape="1">
            <a:gsLst>
              <a:gs pos="0">
                <a:srgbClr val="FFFFFF"/>
              </a:gs>
              <a:gs pos="50000">
                <a:srgbClr val="CCFFCC"/>
              </a:gs>
              <a:gs pos="100000">
                <a:srgbClr val="FFFFFF"/>
              </a:gs>
            </a:gsLst>
            <a:lin ang="18900000" scaled="1"/>
          </a:gradFill>
          <a:ln w="9525">
            <a:miter lim="800000"/>
          </a:ln>
          <a:scene3d>
            <a:camera prst="legacyPerspectiveTopRight"/>
            <a:lightRig rig="legacyFlat3" dir="b"/>
          </a:scene3d>
          <a:sp3d extrusionH="887400" prstMaterial="legacyMatte">
            <a:bevelT w="13500" h="13500" prst="angle"/>
            <a:bevelB w="13500" h="13500" prst="angle"/>
            <a:extrusionClr>
              <a:srgbClr val="CCFFCC"/>
            </a:extrusionClr>
          </a:sp3d>
        </p:spPr>
        <p:txBody>
          <a:bodyPr wrap="none" anchor="ctr">
            <a:flatTx/>
          </a:bodyPr>
          <a:lstStyle/>
          <a:p>
            <a:r>
              <a:rPr lang="zh-CN" altLang="en-US" sz="2000">
                <a:solidFill>
                  <a:schemeClr val="dk1"/>
                </a:solidFill>
                <a:latin typeface="Times New Roman" panose="02020603050405020304" pitchFamily="18" charset="0"/>
                <a:ea typeface="汉仪楷体简" panose="02010600000101010101" charset="-128"/>
              </a:rPr>
              <a:t>操作系统</a:t>
            </a:r>
            <a:endParaRPr lang="zh-CN" altLang="en-US" sz="2000">
              <a:solidFill>
                <a:schemeClr val="dk1"/>
              </a:solidFill>
              <a:latin typeface="Times New Roman" panose="02020603050405020304" pitchFamily="18" charset="0"/>
              <a:ea typeface="汉仪楷体简" panose="02010600000101010101" charset="-128"/>
            </a:endParaRPr>
          </a:p>
        </p:txBody>
      </p:sp>
      <p:sp>
        <p:nvSpPr>
          <p:cNvPr id="334853" name="Rectangle 5"/>
          <p:cNvSpPr>
            <a:spLocks noChangeArrowheads="1"/>
          </p:cNvSpPr>
          <p:nvPr>
            <p:custDataLst>
              <p:tags r:id="rId7"/>
            </p:custDataLst>
          </p:nvPr>
        </p:nvSpPr>
        <p:spPr bwMode="auto">
          <a:xfrm>
            <a:off x="1673225" y="3959225"/>
            <a:ext cx="5832475" cy="590550"/>
          </a:xfrm>
          <a:prstGeom prst="rect">
            <a:avLst/>
          </a:prstGeom>
          <a:gradFill rotWithShape="1">
            <a:gsLst>
              <a:gs pos="0">
                <a:srgbClr val="CC99FF"/>
              </a:gs>
              <a:gs pos="100000">
                <a:srgbClr val="FFFFFF"/>
              </a:gs>
            </a:gsLst>
            <a:lin ang="0" scaled="1"/>
          </a:gradFill>
          <a:ln w="9525">
            <a:miter lim="800000"/>
          </a:ln>
          <a:scene3d>
            <a:camera prst="legacyPerspectiveTopRight"/>
            <a:lightRig rig="legacyFlat3" dir="b"/>
          </a:scene3d>
          <a:sp3d extrusionH="887400" prstMaterial="legacyMatte">
            <a:bevelT w="13500" h="13500" prst="angle"/>
            <a:bevelB w="13500" h="13500" prst="angle"/>
            <a:extrusionClr>
              <a:srgbClr val="CC99FF"/>
            </a:extrusionClr>
          </a:sp3d>
        </p:spPr>
        <p:txBody>
          <a:bodyPr wrap="none" anchor="ctr">
            <a:flatTx/>
          </a:bodyPr>
          <a:lstStyle/>
          <a:p>
            <a:r>
              <a:rPr lang="zh-CN" altLang="en-US" sz="2000">
                <a:solidFill>
                  <a:schemeClr val="dk1"/>
                </a:solidFill>
                <a:latin typeface="Times New Roman" panose="02020603050405020304" pitchFamily="18" charset="0"/>
                <a:ea typeface="汉仪楷体简" panose="02010600000101010101" charset="-128"/>
                <a:cs typeface="微软雅黑" panose="020B0503020204020204" charset="-122"/>
              </a:rPr>
              <a:t>公共语言运行时 </a:t>
            </a:r>
            <a:r>
              <a:rPr lang="en-US" altLang="zh-CN" sz="2000">
                <a:solidFill>
                  <a:schemeClr val="dk1"/>
                </a:solidFill>
                <a:latin typeface="Times New Roman" panose="02020603050405020304" pitchFamily="18" charset="0"/>
                <a:ea typeface="汉仪楷体简" panose="02010600000101010101" charset="-128"/>
                <a:cs typeface="微软雅黑" panose="020B0503020204020204" charset="-122"/>
              </a:rPr>
              <a:t>(CLR)</a:t>
            </a:r>
            <a:endParaRPr lang="en-US" altLang="zh-CN" sz="200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334854" name="Rectangle 6"/>
          <p:cNvSpPr>
            <a:spLocks noChangeArrowheads="1"/>
          </p:cNvSpPr>
          <p:nvPr>
            <p:custDataLst>
              <p:tags r:id="rId8"/>
            </p:custDataLst>
          </p:nvPr>
        </p:nvSpPr>
        <p:spPr bwMode="auto">
          <a:xfrm>
            <a:off x="1700213" y="2298700"/>
            <a:ext cx="1382712" cy="523875"/>
          </a:xfrm>
          <a:prstGeom prst="rect">
            <a:avLst/>
          </a:prstGeom>
          <a:gradFill rotWithShape="1">
            <a:gsLst>
              <a:gs pos="0">
                <a:srgbClr val="99CCFF"/>
              </a:gs>
              <a:gs pos="100000">
                <a:srgbClr val="99CCFF">
                  <a:gamma/>
                  <a:shade val="0"/>
                  <a:invGamma/>
                </a:srgbClr>
              </a:gs>
            </a:gsLst>
            <a:lin ang="0" scaled="1"/>
          </a:gradFill>
          <a:ln w="12700">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99CCFF"/>
            </a:extrusionClr>
          </a:sp3d>
        </p:spPr>
        <p:txBody>
          <a:bodyPr wrap="none" anchor="ctr">
            <a:flatTx/>
          </a:bodyPr>
          <a:lstStyle/>
          <a:p>
            <a:r>
              <a:rPr lang="en-US" sz="2000">
                <a:solidFill>
                  <a:schemeClr val="dk1">
                    <a:lumMod val="85000"/>
                    <a:lumOff val="15000"/>
                  </a:schemeClr>
                </a:solidFill>
                <a:effectLst>
                  <a:outerShdw blurRad="38100" dist="38100" dir="2700000" algn="tl">
                    <a:srgbClr val="000000"/>
                  </a:outerShdw>
                </a:effectLst>
                <a:latin typeface="Times New Roman" panose="02020603050405020304" pitchFamily="18" charset="0"/>
                <a:ea typeface="汉仪楷体简" panose="02010600000101010101" charset="-128"/>
              </a:rPr>
              <a:t>VC++.Net</a:t>
            </a:r>
            <a:endParaRPr lang="en-US" sz="2000">
              <a:solidFill>
                <a:schemeClr val="dk1">
                  <a:lumMod val="85000"/>
                  <a:lumOff val="15000"/>
                </a:schemeClr>
              </a:solidFill>
              <a:effectLst>
                <a:outerShdw blurRad="38100" dist="38100" dir="2700000" algn="tl">
                  <a:srgbClr val="000000"/>
                </a:outerShdw>
              </a:effectLst>
              <a:latin typeface="Times New Roman" panose="02020603050405020304" pitchFamily="18" charset="0"/>
              <a:ea typeface="汉仪楷体简" panose="02010600000101010101" charset="-128"/>
            </a:endParaRPr>
          </a:p>
        </p:txBody>
      </p:sp>
      <p:sp>
        <p:nvSpPr>
          <p:cNvPr id="334855" name="Rectangle 7"/>
          <p:cNvSpPr>
            <a:spLocks noChangeArrowheads="1"/>
          </p:cNvSpPr>
          <p:nvPr>
            <p:custDataLst>
              <p:tags r:id="rId9"/>
            </p:custDataLst>
          </p:nvPr>
        </p:nvSpPr>
        <p:spPr bwMode="auto">
          <a:xfrm>
            <a:off x="3148013" y="2298700"/>
            <a:ext cx="835025" cy="523875"/>
          </a:xfrm>
          <a:prstGeom prst="rect">
            <a:avLst/>
          </a:prstGeom>
          <a:gradFill rotWithShape="1">
            <a:gsLst>
              <a:gs pos="0">
                <a:srgbClr val="99CCFF"/>
              </a:gs>
              <a:gs pos="100000">
                <a:srgbClr val="99CCFF">
                  <a:gamma/>
                  <a:shade val="0"/>
                  <a:invGamma/>
                </a:srgbClr>
              </a:gs>
            </a:gsLst>
            <a:lin ang="0" scaled="1"/>
          </a:gradFill>
          <a:ln w="12700" algn="ctr">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99CCFF"/>
            </a:extrusionClr>
          </a:sp3d>
        </p:spPr>
        <p:txBody>
          <a:bodyPr wrap="none" anchor="ctr">
            <a:flatTx/>
          </a:bodyPr>
          <a:lstStyle/>
          <a:p>
            <a:r>
              <a:rPr lang="en-US" sz="2000">
                <a:solidFill>
                  <a:schemeClr val="dk1">
                    <a:lumMod val="85000"/>
                    <a:lumOff val="15000"/>
                  </a:schemeClr>
                </a:solidFill>
                <a:effectLst>
                  <a:outerShdw blurRad="38100" dist="38100" dir="2700000" algn="tl">
                    <a:srgbClr val="000000"/>
                  </a:outerShdw>
                </a:effectLst>
                <a:latin typeface="Times New Roman" panose="02020603050405020304" pitchFamily="18" charset="0"/>
                <a:ea typeface="汉仪楷体简" panose="02010600000101010101" charset="-128"/>
              </a:rPr>
              <a:t>C#</a:t>
            </a:r>
            <a:endParaRPr lang="en-US" sz="2000">
              <a:solidFill>
                <a:schemeClr val="dk1">
                  <a:lumMod val="85000"/>
                  <a:lumOff val="15000"/>
                </a:schemeClr>
              </a:solidFill>
              <a:effectLst>
                <a:outerShdw blurRad="38100" dist="38100" dir="2700000" algn="tl">
                  <a:srgbClr val="000000"/>
                </a:outerShdw>
              </a:effectLst>
              <a:latin typeface="Times New Roman" panose="02020603050405020304" pitchFamily="18" charset="0"/>
              <a:ea typeface="汉仪楷体简" panose="02010600000101010101" charset="-128"/>
            </a:endParaRPr>
          </a:p>
        </p:txBody>
      </p:sp>
      <p:sp>
        <p:nvSpPr>
          <p:cNvPr id="334856" name="Rectangle 8"/>
          <p:cNvSpPr>
            <a:spLocks noChangeArrowheads="1"/>
          </p:cNvSpPr>
          <p:nvPr>
            <p:custDataLst>
              <p:tags r:id="rId10"/>
            </p:custDataLst>
          </p:nvPr>
        </p:nvSpPr>
        <p:spPr bwMode="auto">
          <a:xfrm>
            <a:off x="4116388" y="2298700"/>
            <a:ext cx="887412" cy="523875"/>
          </a:xfrm>
          <a:prstGeom prst="rect">
            <a:avLst/>
          </a:prstGeom>
          <a:gradFill rotWithShape="1">
            <a:gsLst>
              <a:gs pos="0">
                <a:srgbClr val="99CCFF"/>
              </a:gs>
              <a:gs pos="100000">
                <a:srgbClr val="99CCFF">
                  <a:gamma/>
                  <a:shade val="0"/>
                  <a:invGamma/>
                </a:srgbClr>
              </a:gs>
            </a:gsLst>
            <a:lin ang="0" scaled="1"/>
          </a:gradFill>
          <a:ln w="12700" algn="ctr">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99CCFF"/>
            </a:extrusionClr>
          </a:sp3d>
        </p:spPr>
        <p:txBody>
          <a:bodyPr wrap="none" anchor="ctr">
            <a:flatTx/>
          </a:bodyPr>
          <a:lstStyle/>
          <a:p>
            <a:r>
              <a:rPr lang="en-US" sz="2000">
                <a:solidFill>
                  <a:schemeClr val="dk1">
                    <a:lumMod val="85000"/>
                    <a:lumOff val="15000"/>
                  </a:schemeClr>
                </a:solidFill>
                <a:effectLst>
                  <a:outerShdw blurRad="38100" dist="38100" dir="2700000" algn="tl">
                    <a:srgbClr val="000000"/>
                  </a:outerShdw>
                </a:effectLst>
                <a:latin typeface="Times New Roman" panose="02020603050405020304" pitchFamily="18" charset="0"/>
                <a:ea typeface="汉仪楷体简" panose="02010600000101010101" charset="-128"/>
              </a:rPr>
              <a:t>VB.Net</a:t>
            </a:r>
            <a:endParaRPr lang="en-US" sz="2000">
              <a:solidFill>
                <a:schemeClr val="dk1">
                  <a:lumMod val="85000"/>
                  <a:lumOff val="15000"/>
                </a:schemeClr>
              </a:solidFill>
              <a:effectLst>
                <a:outerShdw blurRad="38100" dist="38100" dir="2700000" algn="tl">
                  <a:srgbClr val="000000"/>
                </a:outerShdw>
              </a:effectLst>
              <a:latin typeface="Times New Roman" panose="02020603050405020304" pitchFamily="18" charset="0"/>
              <a:ea typeface="汉仪楷体简" panose="02010600000101010101" charset="-128"/>
            </a:endParaRPr>
          </a:p>
        </p:txBody>
      </p:sp>
      <p:sp>
        <p:nvSpPr>
          <p:cNvPr id="334857" name="Rectangle 9"/>
          <p:cNvSpPr>
            <a:spLocks noChangeArrowheads="1"/>
          </p:cNvSpPr>
          <p:nvPr>
            <p:custDataLst>
              <p:tags r:id="rId11"/>
            </p:custDataLst>
          </p:nvPr>
        </p:nvSpPr>
        <p:spPr bwMode="auto">
          <a:xfrm>
            <a:off x="5124450" y="2286000"/>
            <a:ext cx="815975" cy="541338"/>
          </a:xfrm>
          <a:prstGeom prst="rect">
            <a:avLst/>
          </a:prstGeom>
          <a:gradFill rotWithShape="1">
            <a:gsLst>
              <a:gs pos="0">
                <a:srgbClr val="99CCFF"/>
              </a:gs>
              <a:gs pos="100000">
                <a:srgbClr val="99CCFF">
                  <a:gamma/>
                  <a:shade val="0"/>
                  <a:invGamma/>
                </a:srgbClr>
              </a:gs>
            </a:gsLst>
            <a:lin ang="0" scaled="1"/>
          </a:gradFill>
          <a:ln w="12700" algn="ctr">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99CCFF"/>
            </a:extrusionClr>
          </a:sp3d>
        </p:spPr>
        <p:txBody>
          <a:bodyPr wrap="none" anchor="ctr">
            <a:flatTx/>
          </a:bodyPr>
          <a:lstStyle/>
          <a:p>
            <a:r>
              <a:rPr lang="en-US" sz="2000">
                <a:solidFill>
                  <a:schemeClr val="dk1">
                    <a:lumMod val="85000"/>
                    <a:lumOff val="15000"/>
                  </a:schemeClr>
                </a:solidFill>
                <a:effectLst>
                  <a:outerShdw blurRad="38100" dist="38100" dir="2700000" algn="tl">
                    <a:srgbClr val="000000"/>
                  </a:outerShdw>
                </a:effectLst>
                <a:latin typeface="Times New Roman" panose="02020603050405020304" pitchFamily="18" charset="0"/>
                <a:ea typeface="汉仪楷体简" panose="02010600000101010101" charset="-128"/>
              </a:rPr>
              <a:t>VJ#</a:t>
            </a:r>
            <a:endParaRPr lang="en-US" sz="2000">
              <a:solidFill>
                <a:schemeClr val="dk1">
                  <a:lumMod val="85000"/>
                  <a:lumOff val="15000"/>
                </a:schemeClr>
              </a:solidFill>
              <a:effectLst>
                <a:outerShdw blurRad="38100" dist="38100" dir="2700000" algn="tl">
                  <a:srgbClr val="000000"/>
                </a:outerShdw>
              </a:effectLst>
              <a:latin typeface="Times New Roman" panose="02020603050405020304" pitchFamily="18" charset="0"/>
              <a:ea typeface="汉仪楷体简" panose="02010600000101010101" charset="-128"/>
            </a:endParaRPr>
          </a:p>
        </p:txBody>
      </p:sp>
      <p:sp>
        <p:nvSpPr>
          <p:cNvPr id="334858" name="Rectangle 10"/>
          <p:cNvSpPr>
            <a:spLocks noChangeArrowheads="1"/>
          </p:cNvSpPr>
          <p:nvPr>
            <p:custDataLst>
              <p:tags r:id="rId12"/>
            </p:custDataLst>
          </p:nvPr>
        </p:nvSpPr>
        <p:spPr bwMode="auto">
          <a:xfrm>
            <a:off x="6038850" y="2297113"/>
            <a:ext cx="1466850" cy="523875"/>
          </a:xfrm>
          <a:prstGeom prst="rect">
            <a:avLst/>
          </a:prstGeom>
          <a:gradFill rotWithShape="1">
            <a:gsLst>
              <a:gs pos="0">
                <a:srgbClr val="99CCFF"/>
              </a:gs>
              <a:gs pos="100000">
                <a:srgbClr val="99CCFF">
                  <a:gamma/>
                  <a:shade val="0"/>
                  <a:invGamma/>
                </a:srgbClr>
              </a:gs>
            </a:gsLst>
            <a:lin ang="0" scaled="1"/>
          </a:gradFill>
          <a:ln w="12700" algn="ctr">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99CCFF"/>
            </a:extrusionClr>
          </a:sp3d>
        </p:spPr>
        <p:txBody>
          <a:bodyPr wrap="none" anchor="ctr">
            <a:flatTx/>
          </a:bodyPr>
          <a:lstStyle/>
          <a:p>
            <a:r>
              <a:rPr lang="en-US" sz="2000">
                <a:solidFill>
                  <a:schemeClr val="dk1">
                    <a:lumMod val="85000"/>
                    <a:lumOff val="15000"/>
                  </a:schemeClr>
                </a:solidFill>
                <a:effectLst>
                  <a:outerShdw blurRad="38100" dist="38100" dir="2700000" algn="tl">
                    <a:srgbClr val="000000"/>
                  </a:outerShdw>
                </a:effectLst>
                <a:latin typeface="Times New Roman" panose="02020603050405020304" pitchFamily="18" charset="0"/>
                <a:ea typeface="汉仪楷体简" panose="02010600000101010101" charset="-128"/>
              </a:rPr>
              <a:t>…</a:t>
            </a:r>
            <a:endParaRPr lang="en-US" sz="2000">
              <a:solidFill>
                <a:schemeClr val="dk1">
                  <a:lumMod val="85000"/>
                  <a:lumOff val="15000"/>
                </a:schemeClr>
              </a:solidFill>
              <a:effectLst>
                <a:outerShdw blurRad="38100" dist="38100" dir="2700000" algn="tl">
                  <a:srgbClr val="000000"/>
                </a:outerShdw>
              </a:effectLst>
              <a:latin typeface="Times New Roman" panose="02020603050405020304" pitchFamily="18" charset="0"/>
              <a:ea typeface="汉仪楷体简" panose="02010600000101010101" charset="-128"/>
            </a:endParaRPr>
          </a:p>
        </p:txBody>
      </p:sp>
      <p:sp>
        <p:nvSpPr>
          <p:cNvPr id="334859" name="Rectangle 11"/>
          <p:cNvSpPr>
            <a:spLocks noChangeArrowheads="1"/>
          </p:cNvSpPr>
          <p:nvPr>
            <p:custDataLst>
              <p:tags r:id="rId13"/>
            </p:custDataLst>
          </p:nvPr>
        </p:nvSpPr>
        <p:spPr bwMode="auto">
          <a:xfrm>
            <a:off x="1673225" y="3105150"/>
            <a:ext cx="5832475" cy="590550"/>
          </a:xfrm>
          <a:prstGeom prst="rect">
            <a:avLst/>
          </a:prstGeom>
          <a:gradFill rotWithShape="1">
            <a:gsLst>
              <a:gs pos="0">
                <a:srgbClr val="FFCC00"/>
              </a:gs>
              <a:gs pos="100000">
                <a:srgbClr val="FFFFFF"/>
              </a:gs>
            </a:gsLst>
            <a:lin ang="2700000" scaled="1"/>
          </a:gradFill>
          <a:ln w="9525">
            <a:miter lim="800000"/>
          </a:ln>
          <a:scene3d>
            <a:camera prst="legacyPerspectiveTopRight"/>
            <a:lightRig rig="legacyFlat3" dir="b"/>
          </a:scene3d>
          <a:sp3d extrusionH="887400" prstMaterial="legacyMatte">
            <a:bevelT w="13500" h="13500" prst="angle"/>
            <a:bevelB w="13500" h="13500" prst="angle"/>
            <a:extrusionClr>
              <a:srgbClr val="FFCC00"/>
            </a:extrusionClr>
          </a:sp3d>
        </p:spPr>
        <p:txBody>
          <a:bodyPr wrap="none" anchor="ctr">
            <a:flatTx/>
          </a:bodyPr>
          <a:lstStyle/>
          <a:p>
            <a:r>
              <a:rPr lang="en-US" altLang="zh-CN" sz="20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Framework </a:t>
            </a:r>
            <a:r>
              <a:rPr lang="zh-CN" altLang="en-US" sz="20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类库</a:t>
            </a:r>
            <a:endParaRPr lang="zh-CN" altLang="en-US" sz="20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32780" name="Line 12"/>
          <p:cNvSpPr>
            <a:spLocks noChangeShapeType="1"/>
          </p:cNvSpPr>
          <p:nvPr>
            <p:custDataLst>
              <p:tags r:id="rId14"/>
            </p:custDataLst>
          </p:nvPr>
        </p:nvSpPr>
        <p:spPr bwMode="auto">
          <a:xfrm flipH="1" flipV="1">
            <a:off x="7885113" y="2205038"/>
            <a:ext cx="0" cy="2447925"/>
          </a:xfrm>
          <a:prstGeom prst="line">
            <a:avLst/>
          </a:prstGeom>
          <a:noFill/>
          <a:ln w="34925">
            <a:solidFill>
              <a:srgbClr val="FF6600"/>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34861" name="Rectangle 13"/>
          <p:cNvSpPr>
            <a:spLocks noChangeArrowheads="1"/>
          </p:cNvSpPr>
          <p:nvPr>
            <p:custDataLst>
              <p:tags r:id="rId15"/>
            </p:custDataLst>
          </p:nvPr>
        </p:nvSpPr>
        <p:spPr bwMode="auto">
          <a:xfrm>
            <a:off x="1692275" y="5516563"/>
            <a:ext cx="5832475" cy="590550"/>
          </a:xfrm>
          <a:prstGeom prst="rect">
            <a:avLst/>
          </a:prstGeom>
          <a:solidFill>
            <a:schemeClr val="accent1"/>
          </a:solidFill>
          <a:ln w="9525">
            <a:miter lim="800000"/>
          </a:ln>
          <a:scene3d>
            <a:camera prst="legacyPerspectiveTopRight"/>
            <a:lightRig rig="legacyFlat3" dir="b"/>
          </a:scene3d>
          <a:sp3d extrusionH="887400" prstMaterial="legacyMatte">
            <a:bevelT w="13500" h="13500" prst="angle"/>
            <a:bevelB w="13500" h="13500" prst="angle"/>
            <a:extrusionClr>
              <a:srgbClr val="CCFFFF"/>
            </a:extrusionClr>
          </a:sp3d>
        </p:spPr>
        <p:txBody>
          <a:bodyPr wrap="none" anchor="ctr">
            <a:flatTx/>
          </a:bodyPr>
          <a:lstStyle/>
          <a:p>
            <a:r>
              <a:rPr lang="zh-CN" altLang="en-US" sz="2000">
                <a:solidFill>
                  <a:schemeClr val="lt1"/>
                </a:solidFill>
                <a:latin typeface="Times New Roman" panose="02020603050405020304" pitchFamily="18" charset="0"/>
                <a:ea typeface="汉仪楷体简" panose="02010600000101010101" charset="-128"/>
              </a:rPr>
              <a:t>硬件</a:t>
            </a:r>
            <a:endParaRPr lang="zh-CN" altLang="en-US" sz="2000">
              <a:solidFill>
                <a:schemeClr val="lt1"/>
              </a:solidFill>
              <a:latin typeface="Times New Roman" panose="02020603050405020304" pitchFamily="18" charset="0"/>
              <a:ea typeface="汉仪楷体简" panose="02010600000101010101" charset="-128"/>
            </a:endParaRPr>
          </a:p>
        </p:txBody>
      </p:sp>
      <p:sp>
        <p:nvSpPr>
          <p:cNvPr id="32770" name="Rectangle 2"/>
          <p:cNvSpPr>
            <a:spLocks noGrp="1" noChangeArrowheads="1"/>
          </p:cNvSpPr>
          <p:nvPr>
            <p:custDataLst>
              <p:tags r:id="rId16"/>
            </p:custDataLst>
          </p:nvPr>
        </p:nvSpPr>
        <p:spPr>
          <a:xfrm>
            <a:off x="539115" y="332740"/>
            <a:ext cx="8868410" cy="6477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Times New Roman" panose="02020603050405020304" pitchFamily="18" charset="0"/>
                <a:ea typeface="汉仪颜楷简" panose="00020600040101010101" charset="-122"/>
                <a:cs typeface="微软雅黑" panose="020B0503020204020204" charset="-122"/>
              </a:rPr>
              <a:t>. NET Framework </a:t>
            </a:r>
            <a:r>
              <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rPr>
              <a:t>的体系结构</a:t>
            </a:r>
            <a:endPar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334851"/>
                                        </p:tgtEl>
                                        <p:attrNameLst>
                                          <p:attrName>style.visibility</p:attrName>
                                        </p:attrNameLst>
                                      </p:cBhvr>
                                      <p:to>
                                        <p:strVal val="visible"/>
                                      </p:to>
                                    </p:set>
                                    <p:anim calcmode="lin" valueType="num">
                                      <p:cBhvr>
                                        <p:cTn id="7" dur="2000" fill="hold"/>
                                        <p:tgtEl>
                                          <p:spTgt spid="334851"/>
                                        </p:tgtEl>
                                        <p:attrNameLst>
                                          <p:attrName>ppt_w</p:attrName>
                                        </p:attrNameLst>
                                      </p:cBhvr>
                                      <p:tavLst>
                                        <p:tav tm="0">
                                          <p:val>
                                            <p:fltVal val="0"/>
                                          </p:val>
                                        </p:tav>
                                        <p:tav tm="100000">
                                          <p:val>
                                            <p:strVal val="#ppt_w"/>
                                          </p:val>
                                        </p:tav>
                                      </p:tavLst>
                                    </p:anim>
                                    <p:anim calcmode="lin" valueType="num">
                                      <p:cBhvr>
                                        <p:cTn id="8" dur="2000" fill="hold"/>
                                        <p:tgtEl>
                                          <p:spTgt spid="334851"/>
                                        </p:tgtEl>
                                        <p:attrNameLst>
                                          <p:attrName>ppt_h</p:attrName>
                                        </p:attrNameLst>
                                      </p:cBhvr>
                                      <p:tavLst>
                                        <p:tav tm="0">
                                          <p:val>
                                            <p:fltVal val="0"/>
                                          </p:val>
                                        </p:tav>
                                        <p:tav tm="100000">
                                          <p:val>
                                            <p:strVal val="#ppt_h"/>
                                          </p:val>
                                        </p:tav>
                                      </p:tavLst>
                                    </p:anim>
                                    <p:animEffect transition="in" filter="fade">
                                      <p:cBhvr>
                                        <p:cTn id="9" dur="2000"/>
                                        <p:tgtEl>
                                          <p:spTgt spid="334851"/>
                                        </p:tgtEl>
                                      </p:cBhvr>
                                    </p:animEffect>
                                  </p:childTnLst>
                                </p:cTn>
                              </p:par>
                            </p:childTnLst>
                          </p:cTn>
                        </p:par>
                        <p:par>
                          <p:cTn id="10" fill="hold">
                            <p:stCondLst>
                              <p:cond delay="2000"/>
                            </p:stCondLst>
                            <p:childTnLst>
                              <p:par>
                                <p:cTn id="11" presetID="37" presetClass="entr" presetSubtype="0" fill="hold" grpId="0" nodeType="afterEffect">
                                  <p:stCondLst>
                                    <p:cond delay="0"/>
                                  </p:stCondLst>
                                  <p:childTnLst>
                                    <p:set>
                                      <p:cBhvr>
                                        <p:cTn id="12" dur="1" fill="hold">
                                          <p:stCondLst>
                                            <p:cond delay="0"/>
                                          </p:stCondLst>
                                        </p:cTn>
                                        <p:tgtEl>
                                          <p:spTgt spid="334852"/>
                                        </p:tgtEl>
                                        <p:attrNameLst>
                                          <p:attrName>style.visibility</p:attrName>
                                        </p:attrNameLst>
                                      </p:cBhvr>
                                      <p:to>
                                        <p:strVal val="visible"/>
                                      </p:to>
                                    </p:set>
                                    <p:animEffect transition="in" filter="fade">
                                      <p:cBhvr>
                                        <p:cTn id="13" dur="2000"/>
                                        <p:tgtEl>
                                          <p:spTgt spid="334852"/>
                                        </p:tgtEl>
                                      </p:cBhvr>
                                    </p:animEffect>
                                    <p:anim calcmode="lin" valueType="num">
                                      <p:cBhvr>
                                        <p:cTn id="14" dur="2000" fill="hold"/>
                                        <p:tgtEl>
                                          <p:spTgt spid="334852"/>
                                        </p:tgtEl>
                                        <p:attrNameLst>
                                          <p:attrName>ppt_x</p:attrName>
                                        </p:attrNameLst>
                                      </p:cBhvr>
                                      <p:tavLst>
                                        <p:tav tm="0">
                                          <p:val>
                                            <p:strVal val="#ppt_x"/>
                                          </p:val>
                                        </p:tav>
                                        <p:tav tm="100000">
                                          <p:val>
                                            <p:strVal val="#ppt_x"/>
                                          </p:val>
                                        </p:tav>
                                      </p:tavLst>
                                    </p:anim>
                                    <p:anim calcmode="lin" valueType="num">
                                      <p:cBhvr>
                                        <p:cTn id="15" dur="1800" fill="hold"/>
                                        <p:tgtEl>
                                          <p:spTgt spid="334852"/>
                                        </p:tgtEl>
                                        <p:attrNameLst>
                                          <p:attrName>ppt_y</p:attrName>
                                        </p:attrNameLst>
                                      </p:cBhvr>
                                      <p:tavLst>
                                        <p:tav tm="0">
                                          <p:val>
                                            <p:strVal val="#ppt_y+1"/>
                                          </p:val>
                                        </p:tav>
                                        <p:tav tm="100000">
                                          <p:val>
                                            <p:strVal val="#ppt_y-.03"/>
                                          </p:val>
                                        </p:tav>
                                      </p:tavLst>
                                    </p:anim>
                                    <p:anim calcmode="lin" valueType="num">
                                      <p:cBhvr>
                                        <p:cTn id="16" dur="200" fill="hold">
                                          <p:stCondLst>
                                            <p:cond delay="1800"/>
                                          </p:stCondLst>
                                        </p:cTn>
                                        <p:tgtEl>
                                          <p:spTgt spid="334852"/>
                                        </p:tgtEl>
                                        <p:attrNameLst>
                                          <p:attrName>ppt_y</p:attrName>
                                        </p:attrNameLst>
                                      </p:cBhvr>
                                      <p:tavLst>
                                        <p:tav tm="0">
                                          <p:val>
                                            <p:strVal val="#ppt_y-.03"/>
                                          </p:val>
                                        </p:tav>
                                        <p:tav tm="100000">
                                          <p:val>
                                            <p:strVal val="#ppt_y"/>
                                          </p:val>
                                        </p:tav>
                                      </p:tavLst>
                                    </p:anim>
                                  </p:childTnLst>
                                </p:cTn>
                              </p:par>
                            </p:childTnLst>
                          </p:cTn>
                        </p:par>
                        <p:par>
                          <p:cTn id="17" fill="hold">
                            <p:stCondLst>
                              <p:cond delay="4000"/>
                            </p:stCondLst>
                            <p:childTnLst>
                              <p:par>
                                <p:cTn id="18" presetID="18" presetClass="entr" presetSubtype="6" fill="hold" grpId="0" nodeType="afterEffect">
                                  <p:stCondLst>
                                    <p:cond delay="0"/>
                                  </p:stCondLst>
                                  <p:childTnLst>
                                    <p:set>
                                      <p:cBhvr>
                                        <p:cTn id="19" dur="1" fill="hold">
                                          <p:stCondLst>
                                            <p:cond delay="0"/>
                                          </p:stCondLst>
                                        </p:cTn>
                                        <p:tgtEl>
                                          <p:spTgt spid="334853"/>
                                        </p:tgtEl>
                                        <p:attrNameLst>
                                          <p:attrName>style.visibility</p:attrName>
                                        </p:attrNameLst>
                                      </p:cBhvr>
                                      <p:to>
                                        <p:strVal val="visible"/>
                                      </p:to>
                                    </p:set>
                                    <p:animEffect transition="in" filter="strips(downRight)">
                                      <p:cBhvr>
                                        <p:cTn id="20" dur="2000"/>
                                        <p:tgtEl>
                                          <p:spTgt spid="334853"/>
                                        </p:tgtEl>
                                      </p:cBhvr>
                                    </p:animEffect>
                                  </p:childTnLst>
                                </p:cTn>
                              </p:par>
                            </p:childTnLst>
                          </p:cTn>
                        </p:par>
                        <p:par>
                          <p:cTn id="21" fill="hold">
                            <p:stCondLst>
                              <p:cond delay="6000"/>
                            </p:stCondLst>
                            <p:childTnLst>
                              <p:par>
                                <p:cTn id="22" presetID="2" presetClass="entr" presetSubtype="2" fill="hold" grpId="0" nodeType="afterEffect">
                                  <p:stCondLst>
                                    <p:cond delay="0"/>
                                  </p:stCondLst>
                                  <p:childTnLst>
                                    <p:set>
                                      <p:cBhvr>
                                        <p:cTn id="23" dur="1" fill="hold">
                                          <p:stCondLst>
                                            <p:cond delay="0"/>
                                          </p:stCondLst>
                                        </p:cTn>
                                        <p:tgtEl>
                                          <p:spTgt spid="334859"/>
                                        </p:tgtEl>
                                        <p:attrNameLst>
                                          <p:attrName>style.visibility</p:attrName>
                                        </p:attrNameLst>
                                      </p:cBhvr>
                                      <p:to>
                                        <p:strVal val="visible"/>
                                      </p:to>
                                    </p:set>
                                    <p:anim calcmode="lin" valueType="num">
                                      <p:cBhvr additive="base">
                                        <p:cTn id="24" dur="2000" fill="hold"/>
                                        <p:tgtEl>
                                          <p:spTgt spid="334859"/>
                                        </p:tgtEl>
                                        <p:attrNameLst>
                                          <p:attrName>ppt_x</p:attrName>
                                        </p:attrNameLst>
                                      </p:cBhvr>
                                      <p:tavLst>
                                        <p:tav tm="0">
                                          <p:val>
                                            <p:strVal val="1+#ppt_w/2"/>
                                          </p:val>
                                        </p:tav>
                                        <p:tav tm="100000">
                                          <p:val>
                                            <p:strVal val="#ppt_x"/>
                                          </p:val>
                                        </p:tav>
                                      </p:tavLst>
                                    </p:anim>
                                    <p:anim calcmode="lin" valueType="num">
                                      <p:cBhvr additive="base">
                                        <p:cTn id="25" dur="2000" fill="hold"/>
                                        <p:tgtEl>
                                          <p:spTgt spid="334859"/>
                                        </p:tgtEl>
                                        <p:attrNameLst>
                                          <p:attrName>ppt_y</p:attrName>
                                        </p:attrNameLst>
                                      </p:cBhvr>
                                      <p:tavLst>
                                        <p:tav tm="0">
                                          <p:val>
                                            <p:strVal val="#ppt_y"/>
                                          </p:val>
                                        </p:tav>
                                        <p:tav tm="100000">
                                          <p:val>
                                            <p:strVal val="#ppt_y"/>
                                          </p:val>
                                        </p:tav>
                                      </p:tavLst>
                                    </p:anim>
                                  </p:childTnLst>
                                </p:cTn>
                              </p:par>
                            </p:childTnLst>
                          </p:cTn>
                        </p:par>
                        <p:par>
                          <p:cTn id="26" fill="hold">
                            <p:stCondLst>
                              <p:cond delay="8000"/>
                            </p:stCondLst>
                            <p:childTnLst>
                              <p:par>
                                <p:cTn id="27" presetID="7" presetClass="entr" presetSubtype="8" fill="hold" grpId="0" nodeType="afterEffect">
                                  <p:stCondLst>
                                    <p:cond delay="0"/>
                                  </p:stCondLst>
                                  <p:childTnLst>
                                    <p:set>
                                      <p:cBhvr>
                                        <p:cTn id="28" dur="1" fill="hold">
                                          <p:stCondLst>
                                            <p:cond delay="0"/>
                                          </p:stCondLst>
                                        </p:cTn>
                                        <p:tgtEl>
                                          <p:spTgt spid="334854"/>
                                        </p:tgtEl>
                                        <p:attrNameLst>
                                          <p:attrName>style.visibility</p:attrName>
                                        </p:attrNameLst>
                                      </p:cBhvr>
                                      <p:to>
                                        <p:strVal val="visible"/>
                                      </p:to>
                                    </p:set>
                                    <p:anim calcmode="lin" valueType="num">
                                      <p:cBhvr additive="base">
                                        <p:cTn id="29" dur="2000" fill="hold"/>
                                        <p:tgtEl>
                                          <p:spTgt spid="334854"/>
                                        </p:tgtEl>
                                        <p:attrNameLst>
                                          <p:attrName>ppt_x</p:attrName>
                                        </p:attrNameLst>
                                      </p:cBhvr>
                                      <p:tavLst>
                                        <p:tav tm="0">
                                          <p:val>
                                            <p:strVal val="0-#ppt_w/2"/>
                                          </p:val>
                                        </p:tav>
                                        <p:tav tm="100000">
                                          <p:val>
                                            <p:strVal val="#ppt_x"/>
                                          </p:val>
                                        </p:tav>
                                      </p:tavLst>
                                    </p:anim>
                                    <p:anim calcmode="lin" valueType="num">
                                      <p:cBhvr additive="base">
                                        <p:cTn id="30" dur="2000" fill="hold"/>
                                        <p:tgtEl>
                                          <p:spTgt spid="334854"/>
                                        </p:tgtEl>
                                        <p:attrNameLst>
                                          <p:attrName>ppt_y</p:attrName>
                                        </p:attrNameLst>
                                      </p:cBhvr>
                                      <p:tavLst>
                                        <p:tav tm="0">
                                          <p:val>
                                            <p:strVal val="#ppt_y"/>
                                          </p:val>
                                        </p:tav>
                                        <p:tav tm="100000">
                                          <p:val>
                                            <p:strVal val="#ppt_y"/>
                                          </p:val>
                                        </p:tav>
                                      </p:tavLst>
                                    </p:anim>
                                  </p:childTnLst>
                                </p:cTn>
                              </p:par>
                            </p:childTnLst>
                          </p:cTn>
                        </p:par>
                        <p:par>
                          <p:cTn id="31" fill="hold">
                            <p:stCondLst>
                              <p:cond delay="10000"/>
                            </p:stCondLst>
                            <p:childTnLst>
                              <p:par>
                                <p:cTn id="32" presetID="7" presetClass="entr" presetSubtype="2" fill="hold" grpId="0" nodeType="afterEffect">
                                  <p:stCondLst>
                                    <p:cond delay="0"/>
                                  </p:stCondLst>
                                  <p:childTnLst>
                                    <p:set>
                                      <p:cBhvr>
                                        <p:cTn id="33" dur="1" fill="hold">
                                          <p:stCondLst>
                                            <p:cond delay="0"/>
                                          </p:stCondLst>
                                        </p:cTn>
                                        <p:tgtEl>
                                          <p:spTgt spid="334855"/>
                                        </p:tgtEl>
                                        <p:attrNameLst>
                                          <p:attrName>style.visibility</p:attrName>
                                        </p:attrNameLst>
                                      </p:cBhvr>
                                      <p:to>
                                        <p:strVal val="visible"/>
                                      </p:to>
                                    </p:set>
                                    <p:anim calcmode="lin" valueType="num">
                                      <p:cBhvr additive="base">
                                        <p:cTn id="34" dur="2000" fill="hold"/>
                                        <p:tgtEl>
                                          <p:spTgt spid="334855"/>
                                        </p:tgtEl>
                                        <p:attrNameLst>
                                          <p:attrName>ppt_x</p:attrName>
                                        </p:attrNameLst>
                                      </p:cBhvr>
                                      <p:tavLst>
                                        <p:tav tm="0">
                                          <p:val>
                                            <p:strVal val="1+#ppt_w/2"/>
                                          </p:val>
                                        </p:tav>
                                        <p:tav tm="100000">
                                          <p:val>
                                            <p:strVal val="#ppt_x"/>
                                          </p:val>
                                        </p:tav>
                                      </p:tavLst>
                                    </p:anim>
                                    <p:anim calcmode="lin" valueType="num">
                                      <p:cBhvr additive="base">
                                        <p:cTn id="35" dur="2000" fill="hold"/>
                                        <p:tgtEl>
                                          <p:spTgt spid="334855"/>
                                        </p:tgtEl>
                                        <p:attrNameLst>
                                          <p:attrName>ppt_y</p:attrName>
                                        </p:attrNameLst>
                                      </p:cBhvr>
                                      <p:tavLst>
                                        <p:tav tm="0">
                                          <p:val>
                                            <p:strVal val="#ppt_y"/>
                                          </p:val>
                                        </p:tav>
                                        <p:tav tm="100000">
                                          <p:val>
                                            <p:strVal val="#ppt_y"/>
                                          </p:val>
                                        </p:tav>
                                      </p:tavLst>
                                    </p:anim>
                                  </p:childTnLst>
                                </p:cTn>
                              </p:par>
                            </p:childTnLst>
                          </p:cTn>
                        </p:par>
                        <p:par>
                          <p:cTn id="36" fill="hold">
                            <p:stCondLst>
                              <p:cond delay="12000"/>
                            </p:stCondLst>
                            <p:childTnLst>
                              <p:par>
                                <p:cTn id="37" presetID="7" presetClass="entr" presetSubtype="1" fill="hold" grpId="0" nodeType="afterEffect">
                                  <p:stCondLst>
                                    <p:cond delay="0"/>
                                  </p:stCondLst>
                                  <p:childTnLst>
                                    <p:set>
                                      <p:cBhvr>
                                        <p:cTn id="38" dur="1" fill="hold">
                                          <p:stCondLst>
                                            <p:cond delay="0"/>
                                          </p:stCondLst>
                                        </p:cTn>
                                        <p:tgtEl>
                                          <p:spTgt spid="334856"/>
                                        </p:tgtEl>
                                        <p:attrNameLst>
                                          <p:attrName>style.visibility</p:attrName>
                                        </p:attrNameLst>
                                      </p:cBhvr>
                                      <p:to>
                                        <p:strVal val="visible"/>
                                      </p:to>
                                    </p:set>
                                    <p:anim calcmode="lin" valueType="num">
                                      <p:cBhvr additive="base">
                                        <p:cTn id="39" dur="2000" fill="hold"/>
                                        <p:tgtEl>
                                          <p:spTgt spid="334856"/>
                                        </p:tgtEl>
                                        <p:attrNameLst>
                                          <p:attrName>ppt_x</p:attrName>
                                        </p:attrNameLst>
                                      </p:cBhvr>
                                      <p:tavLst>
                                        <p:tav tm="0">
                                          <p:val>
                                            <p:strVal val="#ppt_x"/>
                                          </p:val>
                                        </p:tav>
                                        <p:tav tm="100000">
                                          <p:val>
                                            <p:strVal val="#ppt_x"/>
                                          </p:val>
                                        </p:tav>
                                      </p:tavLst>
                                    </p:anim>
                                    <p:anim calcmode="lin" valueType="num">
                                      <p:cBhvr additive="base">
                                        <p:cTn id="40" dur="2000" fill="hold"/>
                                        <p:tgtEl>
                                          <p:spTgt spid="334856"/>
                                        </p:tgtEl>
                                        <p:attrNameLst>
                                          <p:attrName>ppt_y</p:attrName>
                                        </p:attrNameLst>
                                      </p:cBhvr>
                                      <p:tavLst>
                                        <p:tav tm="0">
                                          <p:val>
                                            <p:strVal val="0-#ppt_h/2"/>
                                          </p:val>
                                        </p:tav>
                                        <p:tav tm="100000">
                                          <p:val>
                                            <p:strVal val="#ppt_y"/>
                                          </p:val>
                                        </p:tav>
                                      </p:tavLst>
                                    </p:anim>
                                  </p:childTnLst>
                                </p:cTn>
                              </p:par>
                            </p:childTnLst>
                          </p:cTn>
                        </p:par>
                        <p:par>
                          <p:cTn id="41" fill="hold">
                            <p:stCondLst>
                              <p:cond delay="14000"/>
                            </p:stCondLst>
                            <p:childTnLst>
                              <p:par>
                                <p:cTn id="42" presetID="7" presetClass="entr" presetSubtype="2" fill="hold" grpId="0" nodeType="afterEffect">
                                  <p:stCondLst>
                                    <p:cond delay="0"/>
                                  </p:stCondLst>
                                  <p:childTnLst>
                                    <p:set>
                                      <p:cBhvr>
                                        <p:cTn id="43" dur="1" fill="hold">
                                          <p:stCondLst>
                                            <p:cond delay="0"/>
                                          </p:stCondLst>
                                        </p:cTn>
                                        <p:tgtEl>
                                          <p:spTgt spid="334857"/>
                                        </p:tgtEl>
                                        <p:attrNameLst>
                                          <p:attrName>style.visibility</p:attrName>
                                        </p:attrNameLst>
                                      </p:cBhvr>
                                      <p:to>
                                        <p:strVal val="visible"/>
                                      </p:to>
                                    </p:set>
                                    <p:anim calcmode="lin" valueType="num">
                                      <p:cBhvr additive="base">
                                        <p:cTn id="44" dur="2000" fill="hold"/>
                                        <p:tgtEl>
                                          <p:spTgt spid="334857"/>
                                        </p:tgtEl>
                                        <p:attrNameLst>
                                          <p:attrName>ppt_x</p:attrName>
                                        </p:attrNameLst>
                                      </p:cBhvr>
                                      <p:tavLst>
                                        <p:tav tm="0">
                                          <p:val>
                                            <p:strVal val="1+#ppt_w/2"/>
                                          </p:val>
                                        </p:tav>
                                        <p:tav tm="100000">
                                          <p:val>
                                            <p:strVal val="#ppt_x"/>
                                          </p:val>
                                        </p:tav>
                                      </p:tavLst>
                                    </p:anim>
                                    <p:anim calcmode="lin" valueType="num">
                                      <p:cBhvr additive="base">
                                        <p:cTn id="45" dur="2000" fill="hold"/>
                                        <p:tgtEl>
                                          <p:spTgt spid="334857"/>
                                        </p:tgtEl>
                                        <p:attrNameLst>
                                          <p:attrName>ppt_y</p:attrName>
                                        </p:attrNameLst>
                                      </p:cBhvr>
                                      <p:tavLst>
                                        <p:tav tm="0">
                                          <p:val>
                                            <p:strVal val="#ppt_y"/>
                                          </p:val>
                                        </p:tav>
                                        <p:tav tm="100000">
                                          <p:val>
                                            <p:strVal val="#ppt_y"/>
                                          </p:val>
                                        </p:tav>
                                      </p:tavLst>
                                    </p:anim>
                                  </p:childTnLst>
                                </p:cTn>
                              </p:par>
                            </p:childTnLst>
                          </p:cTn>
                        </p:par>
                        <p:par>
                          <p:cTn id="46" fill="hold">
                            <p:stCondLst>
                              <p:cond delay="16000"/>
                            </p:stCondLst>
                            <p:childTnLst>
                              <p:par>
                                <p:cTn id="47" presetID="18" presetClass="entr" presetSubtype="6" fill="hold" grpId="0" nodeType="afterEffect">
                                  <p:stCondLst>
                                    <p:cond delay="0"/>
                                  </p:stCondLst>
                                  <p:childTnLst>
                                    <p:set>
                                      <p:cBhvr>
                                        <p:cTn id="48" dur="1" fill="hold">
                                          <p:stCondLst>
                                            <p:cond delay="0"/>
                                          </p:stCondLst>
                                        </p:cTn>
                                        <p:tgtEl>
                                          <p:spTgt spid="334858"/>
                                        </p:tgtEl>
                                        <p:attrNameLst>
                                          <p:attrName>style.visibility</p:attrName>
                                        </p:attrNameLst>
                                      </p:cBhvr>
                                      <p:to>
                                        <p:strVal val="visible"/>
                                      </p:to>
                                    </p:set>
                                    <p:animEffect transition="in" filter="strips(downRight)">
                                      <p:cBhvr>
                                        <p:cTn id="49" dur="2000"/>
                                        <p:tgtEl>
                                          <p:spTgt spid="334858"/>
                                        </p:tgtEl>
                                      </p:cBhvr>
                                    </p:animEffect>
                                  </p:childTnLst>
                                </p:cTn>
                              </p:par>
                            </p:childTnLst>
                          </p:cTn>
                        </p:par>
                        <p:par>
                          <p:cTn id="50" fill="hold">
                            <p:stCondLst>
                              <p:cond delay="18000"/>
                            </p:stCondLst>
                            <p:childTnLst>
                              <p:par>
                                <p:cTn id="51" presetID="37" presetClass="entr" presetSubtype="0" fill="hold" grpId="0" nodeType="afterEffect">
                                  <p:stCondLst>
                                    <p:cond delay="0"/>
                                  </p:stCondLst>
                                  <p:childTnLst>
                                    <p:set>
                                      <p:cBhvr>
                                        <p:cTn id="52" dur="1" fill="hold">
                                          <p:stCondLst>
                                            <p:cond delay="0"/>
                                          </p:stCondLst>
                                        </p:cTn>
                                        <p:tgtEl>
                                          <p:spTgt spid="334861"/>
                                        </p:tgtEl>
                                        <p:attrNameLst>
                                          <p:attrName>style.visibility</p:attrName>
                                        </p:attrNameLst>
                                      </p:cBhvr>
                                      <p:to>
                                        <p:strVal val="visible"/>
                                      </p:to>
                                    </p:set>
                                    <p:animEffect transition="in" filter="fade">
                                      <p:cBhvr>
                                        <p:cTn id="53" dur="2000"/>
                                        <p:tgtEl>
                                          <p:spTgt spid="334861"/>
                                        </p:tgtEl>
                                      </p:cBhvr>
                                    </p:animEffect>
                                    <p:anim calcmode="lin" valueType="num">
                                      <p:cBhvr>
                                        <p:cTn id="54" dur="2000" fill="hold"/>
                                        <p:tgtEl>
                                          <p:spTgt spid="334861"/>
                                        </p:tgtEl>
                                        <p:attrNameLst>
                                          <p:attrName>ppt_x</p:attrName>
                                        </p:attrNameLst>
                                      </p:cBhvr>
                                      <p:tavLst>
                                        <p:tav tm="0">
                                          <p:val>
                                            <p:strVal val="#ppt_x"/>
                                          </p:val>
                                        </p:tav>
                                        <p:tav tm="100000">
                                          <p:val>
                                            <p:strVal val="#ppt_x"/>
                                          </p:val>
                                        </p:tav>
                                      </p:tavLst>
                                    </p:anim>
                                    <p:anim calcmode="lin" valueType="num">
                                      <p:cBhvr>
                                        <p:cTn id="55" dur="1800" fill="hold"/>
                                        <p:tgtEl>
                                          <p:spTgt spid="334861"/>
                                        </p:tgtEl>
                                        <p:attrNameLst>
                                          <p:attrName>ppt_y</p:attrName>
                                        </p:attrNameLst>
                                      </p:cBhvr>
                                      <p:tavLst>
                                        <p:tav tm="0">
                                          <p:val>
                                            <p:strVal val="#ppt_y+1"/>
                                          </p:val>
                                        </p:tav>
                                        <p:tav tm="100000">
                                          <p:val>
                                            <p:strVal val="#ppt_y-.03"/>
                                          </p:val>
                                        </p:tav>
                                      </p:tavLst>
                                    </p:anim>
                                    <p:anim calcmode="lin" valueType="num">
                                      <p:cBhvr>
                                        <p:cTn id="56" dur="200" fill="hold">
                                          <p:stCondLst>
                                            <p:cond delay="1800"/>
                                          </p:stCondLst>
                                        </p:cTn>
                                        <p:tgtEl>
                                          <p:spTgt spid="334861"/>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4851" grpId="0" bldLvl="0" animBg="1"/>
      <p:bldP spid="334852" grpId="0" bldLvl="0" animBg="1"/>
      <p:bldP spid="334853" grpId="0" bldLvl="0" animBg="1"/>
      <p:bldP spid="334854" grpId="0" bldLvl="0" animBg="1"/>
      <p:bldP spid="334855" grpId="0" bldLvl="0" animBg="1"/>
      <p:bldP spid="334856" grpId="0" bldLvl="0" animBg="1"/>
      <p:bldP spid="334857" grpId="0" bldLvl="0" animBg="1"/>
      <p:bldP spid="334858" grpId="0" bldLvl="0" animBg="1"/>
      <p:bldP spid="334859" grpId="0" bldLvl="0" animBg="1"/>
      <p:bldP spid="334861" grpId="0" bldLvl="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 name="文本框 100"/>
          <p:cNvSpPr txBox="1"/>
          <p:nvPr>
            <p:custDataLst>
              <p:tags r:id="rId1"/>
            </p:custDataLst>
          </p:nvPr>
        </p:nvSpPr>
        <p:spPr>
          <a:xfrm>
            <a:off x="539750" y="260350"/>
            <a:ext cx="6974205" cy="576580"/>
          </a:xfrm>
          <a:prstGeom prst="rect">
            <a:avLst/>
          </a:prstGeom>
          <a:noFill/>
        </p:spPr>
        <p:txBody>
          <a:bodyPr wrap="square" rtlCol="0">
            <a:noAutofit/>
          </a:bodyPr>
          <a:p>
            <a:pPr marL="0" algn="l">
              <a:lnSpc>
                <a:spcPct val="90000"/>
              </a:lnSpc>
              <a:spcBef>
                <a:spcPts val="0"/>
              </a:spcBef>
              <a:buClrTx/>
              <a:buSzTx/>
              <a:buFontTx/>
              <a:buNone/>
              <a:tabLst>
                <a:tab pos="457200" algn="l"/>
              </a:tabLst>
            </a:pPr>
            <a:r>
              <a:rPr lang="en-US" altLang="zh-CN" sz="4000" b="1" smtClean="0">
                <a:solidFill>
                  <a:srgbClr val="000000"/>
                </a:solidFill>
                <a:latin typeface="Times New Roman" panose="02020603050405020304" pitchFamily="18" charset="0"/>
                <a:ea typeface="汉仪颜楷简" panose="00020600040101010101" charset="-122"/>
                <a:cs typeface="微软雅黑" panose="020B0503020204020204" charset="-122"/>
              </a:rPr>
              <a:t>课程说明</a:t>
            </a:r>
            <a:endParaRPr lang="en-US" altLang="zh-CN" sz="4000" b="1" smtClean="0">
              <a:solidFill>
                <a:srgbClr val="000000"/>
              </a:solidFill>
              <a:latin typeface="Times New Roman" panose="02020603050405020304" pitchFamily="18" charset="0"/>
              <a:ea typeface="汉仪颜楷简" panose="00020600040101010101" charset="-122"/>
              <a:cs typeface="微软雅黑" panose="020B0503020204020204" charset="-122"/>
            </a:endParaRPr>
          </a:p>
        </p:txBody>
      </p:sp>
      <p:graphicFrame>
        <p:nvGraphicFramePr>
          <p:cNvPr id="2" name="Object 4"/>
          <p:cNvGraphicFramePr>
            <a:graphicFrameLocks noChangeAspect="1"/>
          </p:cNvGraphicFramePr>
          <p:nvPr/>
        </p:nvGraphicFramePr>
        <p:xfrm>
          <a:off x="7839075" y="0"/>
          <a:ext cx="1304925" cy="1524000"/>
        </p:xfrm>
        <a:graphic>
          <a:graphicData uri="http://schemas.openxmlformats.org/presentationml/2006/ole">
            <mc:AlternateContent xmlns:mc="http://schemas.openxmlformats.org/markup-compatibility/2006">
              <mc:Choice xmlns:v="urn:schemas-microsoft-com:vml" Requires="v">
                <p:oleObj spid="_x0000_s3" name="Clip" r:id="rId2" imgW="681990" imgH="808990" progId="MS_ClipArt_Gallery.2">
                  <p:embed/>
                </p:oleObj>
              </mc:Choice>
              <mc:Fallback>
                <p:oleObj name="Clip" r:id="rId2" imgW="681990" imgH="808990" progId="MS_ClipArt_Gallery.2">
                  <p:embed/>
                  <p:pic>
                    <p:nvPicPr>
                      <p:cNvPr id="0" name="Object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39075" y="0"/>
                        <a:ext cx="1304925"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6" name="灯片编号占位符 5"/>
          <p:cNvSpPr>
            <a:spLocks noGrp="1"/>
          </p:cNvSpPr>
          <p:nvPr>
            <p:ph type="sldNum" sz="quarter" idx="12"/>
          </p:nvPr>
        </p:nvSpPr>
        <p:spPr/>
        <p:txBody>
          <a:bodyPr/>
          <a:p>
            <a:fld id="{49AE70B2-8BF9-45C0-BB95-33D1B9D3A854}" type="slidenum">
              <a:rPr lang="zh-CN" altLang="en-US" smtClean="0">
                <a:solidFill>
                  <a:srgbClr val="000000"/>
                </a:solidFill>
              </a:rPr>
            </a:fld>
            <a:endParaRPr lang="zh-CN" altLang="en-US" smtClean="0">
              <a:solidFill>
                <a:srgbClr val="000000"/>
              </a:solidFill>
            </a:endParaRPr>
          </a:p>
        </p:txBody>
      </p:sp>
      <p:sp>
        <p:nvSpPr>
          <p:cNvPr id="93" name="Freeform 5"/>
          <p:cNvSpPr/>
          <p:nvPr>
            <p:custDataLst>
              <p:tags r:id="rId4"/>
            </p:custDataLst>
          </p:nvPr>
        </p:nvSpPr>
        <p:spPr bwMode="auto">
          <a:xfrm>
            <a:off x="1042347" y="3244653"/>
            <a:ext cx="1186860" cy="2009649"/>
          </a:xfrm>
          <a:custGeom>
            <a:avLst/>
            <a:gdLst>
              <a:gd name="T0" fmla="*/ 681 w 681"/>
              <a:gd name="T1" fmla="*/ 1560 h 1722"/>
              <a:gd name="T2" fmla="*/ 341 w 681"/>
              <a:gd name="T3" fmla="*/ 1722 h 1722"/>
              <a:gd name="T4" fmla="*/ 0 w 681"/>
              <a:gd name="T5" fmla="*/ 1560 h 1722"/>
              <a:gd name="T6" fmla="*/ 0 w 681"/>
              <a:gd name="T7" fmla="*/ 0 h 1722"/>
              <a:gd name="T8" fmla="*/ 681 w 681"/>
              <a:gd name="T9" fmla="*/ 0 h 1722"/>
              <a:gd name="T10" fmla="*/ 681 w 681"/>
              <a:gd name="T11" fmla="*/ 1560 h 1722"/>
            </a:gdLst>
            <a:ahLst/>
            <a:cxnLst>
              <a:cxn ang="0">
                <a:pos x="T0" y="T1"/>
              </a:cxn>
              <a:cxn ang="0">
                <a:pos x="T2" y="T3"/>
              </a:cxn>
              <a:cxn ang="0">
                <a:pos x="T4" y="T5"/>
              </a:cxn>
              <a:cxn ang="0">
                <a:pos x="T6" y="T7"/>
              </a:cxn>
              <a:cxn ang="0">
                <a:pos x="T8" y="T9"/>
              </a:cxn>
              <a:cxn ang="0">
                <a:pos x="T10" y="T11"/>
              </a:cxn>
            </a:cxnLst>
            <a:rect l="0" t="0" r="r" b="b"/>
            <a:pathLst>
              <a:path w="681" h="1722">
                <a:moveTo>
                  <a:pt x="681" y="1560"/>
                </a:moveTo>
                <a:lnTo>
                  <a:pt x="341" y="1722"/>
                </a:lnTo>
                <a:lnTo>
                  <a:pt x="0" y="1560"/>
                </a:lnTo>
                <a:lnTo>
                  <a:pt x="0" y="0"/>
                </a:lnTo>
                <a:lnTo>
                  <a:pt x="681" y="0"/>
                </a:lnTo>
                <a:lnTo>
                  <a:pt x="681" y="1560"/>
                </a:lnTo>
                <a:close/>
              </a:path>
            </a:pathLst>
          </a:custGeom>
          <a:solidFill>
            <a:schemeClr val="accent6"/>
          </a:solidFill>
          <a:ln>
            <a:noFill/>
          </a:ln>
        </p:spPr>
        <p:txBody>
          <a:bodyPr vert="horz" wrap="square" lIns="68580" tIns="34290" rIns="68580" bIns="34290" numCol="1" anchor="t" anchorCtr="0" compatLnSpc="1"/>
          <a:p>
            <a:endParaRPr lang="zh-CN" altLang="en-US" sz="1350"/>
          </a:p>
        </p:txBody>
      </p:sp>
      <p:sp>
        <p:nvSpPr>
          <p:cNvPr id="4" name="Freeform 9"/>
          <p:cNvSpPr/>
          <p:nvPr>
            <p:custDataLst>
              <p:tags r:id="rId5"/>
            </p:custDataLst>
          </p:nvPr>
        </p:nvSpPr>
        <p:spPr bwMode="auto">
          <a:xfrm>
            <a:off x="864580" y="3791546"/>
            <a:ext cx="177768" cy="206348"/>
          </a:xfrm>
          <a:custGeom>
            <a:avLst/>
            <a:gdLst>
              <a:gd name="T0" fmla="*/ 0 w 93"/>
              <a:gd name="T1" fmla="*/ 59 h 130"/>
              <a:gd name="T2" fmla="*/ 93 w 93"/>
              <a:gd name="T3" fmla="*/ 130 h 130"/>
              <a:gd name="T4" fmla="*/ 93 w 93"/>
              <a:gd name="T5" fmla="*/ 0 h 130"/>
              <a:gd name="T6" fmla="*/ 0 w 93"/>
              <a:gd name="T7" fmla="*/ 59 h 130"/>
            </a:gdLst>
            <a:ahLst/>
            <a:cxnLst>
              <a:cxn ang="0">
                <a:pos x="T0" y="T1"/>
              </a:cxn>
              <a:cxn ang="0">
                <a:pos x="T2" y="T3"/>
              </a:cxn>
              <a:cxn ang="0">
                <a:pos x="T4" y="T5"/>
              </a:cxn>
              <a:cxn ang="0">
                <a:pos x="T6" y="T7"/>
              </a:cxn>
            </a:cxnLst>
            <a:rect l="0" t="0" r="r" b="b"/>
            <a:pathLst>
              <a:path w="93" h="130">
                <a:moveTo>
                  <a:pt x="0" y="59"/>
                </a:moveTo>
                <a:cubicBezTo>
                  <a:pt x="8" y="118"/>
                  <a:pt x="93" y="130"/>
                  <a:pt x="93" y="130"/>
                </a:cubicBezTo>
                <a:cubicBezTo>
                  <a:pt x="93" y="0"/>
                  <a:pt x="93" y="0"/>
                  <a:pt x="93" y="0"/>
                </a:cubicBezTo>
                <a:cubicBezTo>
                  <a:pt x="48" y="6"/>
                  <a:pt x="4" y="21"/>
                  <a:pt x="0" y="59"/>
                </a:cubicBezTo>
                <a:close/>
              </a:path>
            </a:pathLst>
          </a:custGeom>
          <a:solidFill>
            <a:schemeClr val="accent6">
              <a:lumMod val="75000"/>
            </a:schemeClr>
          </a:solidFill>
          <a:ln>
            <a:noFill/>
          </a:ln>
        </p:spPr>
        <p:txBody>
          <a:bodyPr vert="horz" wrap="square" lIns="68580" tIns="34290" rIns="68580" bIns="34290" numCol="1" anchor="t" anchorCtr="0" compatLnSpc="1"/>
          <a:p>
            <a:endParaRPr lang="zh-CN" altLang="en-US" sz="1350"/>
          </a:p>
        </p:txBody>
      </p:sp>
      <p:sp>
        <p:nvSpPr>
          <p:cNvPr id="95" name="Freeform 16"/>
          <p:cNvSpPr/>
          <p:nvPr>
            <p:custDataLst>
              <p:tags r:id="rId6"/>
            </p:custDataLst>
          </p:nvPr>
        </p:nvSpPr>
        <p:spPr bwMode="auto">
          <a:xfrm>
            <a:off x="845409" y="3347105"/>
            <a:ext cx="1321057" cy="538235"/>
          </a:xfrm>
          <a:custGeom>
            <a:avLst/>
            <a:gdLst>
              <a:gd name="T0" fmla="*/ 564 w 687"/>
              <a:gd name="T1" fmla="*/ 1 h 339"/>
              <a:gd name="T2" fmla="*/ 198 w 687"/>
              <a:gd name="T3" fmla="*/ 5 h 339"/>
              <a:gd name="T4" fmla="*/ 9 w 687"/>
              <a:gd name="T5" fmla="*/ 69 h 339"/>
              <a:gd name="T6" fmla="*/ 9 w 687"/>
              <a:gd name="T7" fmla="*/ 327 h 339"/>
              <a:gd name="T8" fmla="*/ 9 w 687"/>
              <a:gd name="T9" fmla="*/ 334 h 339"/>
              <a:gd name="T10" fmla="*/ 10 w 687"/>
              <a:gd name="T11" fmla="*/ 339 h 339"/>
              <a:gd name="T12" fmla="*/ 103 w 687"/>
              <a:gd name="T13" fmla="*/ 280 h 339"/>
              <a:gd name="T14" fmla="*/ 183 w 687"/>
              <a:gd name="T15" fmla="*/ 275 h 339"/>
              <a:gd name="T16" fmla="*/ 564 w 687"/>
              <a:gd name="T17" fmla="*/ 276 h 339"/>
              <a:gd name="T18" fmla="*/ 687 w 687"/>
              <a:gd name="T19" fmla="*/ 132 h 339"/>
              <a:gd name="T20" fmla="*/ 564 w 687"/>
              <a:gd name="T21" fmla="*/ 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339">
                <a:moveTo>
                  <a:pt x="564" y="1"/>
                </a:moveTo>
                <a:cubicBezTo>
                  <a:pt x="434" y="1"/>
                  <a:pt x="214" y="5"/>
                  <a:pt x="198" y="5"/>
                </a:cubicBezTo>
                <a:cubicBezTo>
                  <a:pt x="0" y="0"/>
                  <a:pt x="9" y="69"/>
                  <a:pt x="9" y="69"/>
                </a:cubicBezTo>
                <a:cubicBezTo>
                  <a:pt x="9" y="327"/>
                  <a:pt x="9" y="327"/>
                  <a:pt x="9" y="327"/>
                </a:cubicBezTo>
                <a:cubicBezTo>
                  <a:pt x="9" y="334"/>
                  <a:pt x="9" y="334"/>
                  <a:pt x="9" y="334"/>
                </a:cubicBezTo>
                <a:cubicBezTo>
                  <a:pt x="9" y="336"/>
                  <a:pt x="9" y="337"/>
                  <a:pt x="10" y="339"/>
                </a:cubicBezTo>
                <a:cubicBezTo>
                  <a:pt x="14" y="301"/>
                  <a:pt x="58" y="286"/>
                  <a:pt x="103" y="280"/>
                </a:cubicBezTo>
                <a:cubicBezTo>
                  <a:pt x="134" y="275"/>
                  <a:pt x="164" y="275"/>
                  <a:pt x="183" y="275"/>
                </a:cubicBezTo>
                <a:cubicBezTo>
                  <a:pt x="204" y="275"/>
                  <a:pt x="437" y="275"/>
                  <a:pt x="564" y="276"/>
                </a:cubicBezTo>
                <a:cubicBezTo>
                  <a:pt x="687" y="132"/>
                  <a:pt x="687" y="132"/>
                  <a:pt x="687" y="132"/>
                </a:cubicBezTo>
                <a:lnTo>
                  <a:pt x="564" y="1"/>
                </a:lnTo>
                <a:close/>
              </a:path>
            </a:pathLst>
          </a:custGeom>
          <a:solidFill>
            <a:schemeClr val="accent6">
              <a:lumMod val="60000"/>
              <a:lumOff val="40000"/>
            </a:schemeClr>
          </a:solidFill>
          <a:ln>
            <a:noFill/>
          </a:ln>
        </p:spPr>
        <p:txBody>
          <a:bodyPr vert="horz" wrap="square" lIns="68580" tIns="34290" rIns="68580" bIns="34290" numCol="1" anchor="t" anchorCtr="0" compatLnSpc="1"/>
          <a:p>
            <a:endParaRPr lang="zh-CN" altLang="en-US" sz="1350"/>
          </a:p>
        </p:txBody>
      </p:sp>
      <p:sp>
        <p:nvSpPr>
          <p:cNvPr id="96" name="文本框 95"/>
          <p:cNvSpPr txBox="1"/>
          <p:nvPr>
            <p:custDataLst>
              <p:tags r:id="rId7"/>
            </p:custDataLst>
          </p:nvPr>
        </p:nvSpPr>
        <p:spPr>
          <a:xfrm>
            <a:off x="1141150" y="3996450"/>
            <a:ext cx="989255" cy="902200"/>
          </a:xfrm>
          <a:prstGeom prst="rect">
            <a:avLst/>
          </a:prstGeom>
          <a:noFill/>
        </p:spPr>
        <p:txBody>
          <a:bodyPr wrap="square" rtlCol="0">
            <a:normAutofit/>
          </a:bodyPr>
          <a:p>
            <a:pPr algn="ctr">
              <a:lnSpc>
                <a:spcPct val="130000"/>
              </a:lnSpc>
            </a:pPr>
            <a:r>
              <a:rPr lang="zh-CN" altLang="en-US" sz="1050" smtClean="0">
                <a:solidFill>
                  <a:srgbClr val="000000"/>
                </a:solidFill>
              </a:rPr>
              <a:t>现实意义</a:t>
            </a:r>
            <a:endParaRPr lang="zh-CN" altLang="en-US" sz="1050" smtClean="0">
              <a:solidFill>
                <a:srgbClr val="000000"/>
              </a:solidFill>
            </a:endParaRPr>
          </a:p>
          <a:p>
            <a:pPr algn="ctr">
              <a:lnSpc>
                <a:spcPct val="130000"/>
              </a:lnSpc>
            </a:pPr>
            <a:r>
              <a:rPr lang="zh-CN" altLang="en-US" sz="1050" smtClean="0">
                <a:solidFill>
                  <a:srgbClr val="000000"/>
                </a:solidFill>
              </a:rPr>
              <a:t>未来意义</a:t>
            </a:r>
            <a:endParaRPr lang="zh-CN" altLang="en-US" sz="1050" smtClean="0">
              <a:solidFill>
                <a:srgbClr val="000000"/>
              </a:solidFill>
            </a:endParaRPr>
          </a:p>
        </p:txBody>
      </p:sp>
      <p:sp>
        <p:nvSpPr>
          <p:cNvPr id="97" name="文本框 96"/>
          <p:cNvSpPr txBox="1"/>
          <p:nvPr>
            <p:custDataLst>
              <p:tags r:id="rId8"/>
            </p:custDataLst>
          </p:nvPr>
        </p:nvSpPr>
        <p:spPr>
          <a:xfrm>
            <a:off x="977422" y="3351659"/>
            <a:ext cx="1067271" cy="415071"/>
          </a:xfrm>
          <a:prstGeom prst="rect">
            <a:avLst/>
          </a:prstGeom>
          <a:noFill/>
        </p:spPr>
        <p:txBody>
          <a:bodyPr wrap="square" rtlCol="0">
            <a:normAutofit fontScale="80000"/>
          </a:bodyPr>
          <a:p>
            <a:pPr marL="0" indent="0" algn="l">
              <a:lnSpc>
                <a:spcPct val="130000"/>
              </a:lnSpc>
              <a:spcBef>
                <a:spcPts val="0"/>
              </a:spcBef>
              <a:spcAft>
                <a:spcPts val="0"/>
              </a:spcAft>
              <a:buSzPct val="100000"/>
            </a:pPr>
            <a:r>
              <a:rPr lang="zh-CN" altLang="en-US" sz="1000" b="1" dirty="0" smtClean="0">
                <a:solidFill>
                  <a:srgbClr val="000000"/>
                </a:solidFill>
                <a:latin typeface="+mj-lt"/>
                <a:ea typeface="+mj-ea"/>
                <a:cs typeface="+mj-cs"/>
              </a:rPr>
              <a:t>学习.NET平台的意义</a:t>
            </a:r>
            <a:endParaRPr lang="zh-CN" altLang="en-US" sz="1000" b="1" dirty="0" smtClean="0">
              <a:solidFill>
                <a:srgbClr val="000000"/>
              </a:solidFill>
              <a:latin typeface="+mj-lt"/>
              <a:ea typeface="+mj-ea"/>
              <a:cs typeface="+mj-cs"/>
            </a:endParaRPr>
          </a:p>
        </p:txBody>
      </p:sp>
      <p:sp>
        <p:nvSpPr>
          <p:cNvPr id="21" name="Freeform 5"/>
          <p:cNvSpPr/>
          <p:nvPr>
            <p:custDataLst>
              <p:tags r:id="rId9"/>
            </p:custDataLst>
          </p:nvPr>
        </p:nvSpPr>
        <p:spPr bwMode="auto">
          <a:xfrm>
            <a:off x="2647309" y="2995042"/>
            <a:ext cx="1186860" cy="2234069"/>
          </a:xfrm>
          <a:custGeom>
            <a:avLst/>
            <a:gdLst>
              <a:gd name="T0" fmla="*/ 681 w 681"/>
              <a:gd name="T1" fmla="*/ 1560 h 1722"/>
              <a:gd name="T2" fmla="*/ 341 w 681"/>
              <a:gd name="T3" fmla="*/ 1722 h 1722"/>
              <a:gd name="T4" fmla="*/ 0 w 681"/>
              <a:gd name="T5" fmla="*/ 1560 h 1722"/>
              <a:gd name="T6" fmla="*/ 0 w 681"/>
              <a:gd name="T7" fmla="*/ 0 h 1722"/>
              <a:gd name="T8" fmla="*/ 681 w 681"/>
              <a:gd name="T9" fmla="*/ 0 h 1722"/>
              <a:gd name="T10" fmla="*/ 681 w 681"/>
              <a:gd name="T11" fmla="*/ 1560 h 1722"/>
            </a:gdLst>
            <a:ahLst/>
            <a:cxnLst>
              <a:cxn ang="0">
                <a:pos x="T0" y="T1"/>
              </a:cxn>
              <a:cxn ang="0">
                <a:pos x="T2" y="T3"/>
              </a:cxn>
              <a:cxn ang="0">
                <a:pos x="T4" y="T5"/>
              </a:cxn>
              <a:cxn ang="0">
                <a:pos x="T6" y="T7"/>
              </a:cxn>
              <a:cxn ang="0">
                <a:pos x="T8" y="T9"/>
              </a:cxn>
              <a:cxn ang="0">
                <a:pos x="T10" y="T11"/>
              </a:cxn>
            </a:cxnLst>
            <a:rect l="0" t="0" r="r" b="b"/>
            <a:pathLst>
              <a:path w="681" h="1722">
                <a:moveTo>
                  <a:pt x="681" y="1560"/>
                </a:moveTo>
                <a:lnTo>
                  <a:pt x="341" y="1722"/>
                </a:lnTo>
                <a:lnTo>
                  <a:pt x="0" y="1560"/>
                </a:lnTo>
                <a:lnTo>
                  <a:pt x="0" y="0"/>
                </a:lnTo>
                <a:lnTo>
                  <a:pt x="681" y="0"/>
                </a:lnTo>
                <a:lnTo>
                  <a:pt x="681" y="1560"/>
                </a:lnTo>
                <a:close/>
              </a:path>
            </a:pathLst>
          </a:custGeom>
          <a:solidFill>
            <a:schemeClr val="accent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2" name="Freeform 9"/>
          <p:cNvSpPr/>
          <p:nvPr>
            <p:custDataLst>
              <p:tags r:id="rId10"/>
            </p:custDataLst>
          </p:nvPr>
        </p:nvSpPr>
        <p:spPr bwMode="auto">
          <a:xfrm>
            <a:off x="2469541" y="3541936"/>
            <a:ext cx="177768" cy="206348"/>
          </a:xfrm>
          <a:custGeom>
            <a:avLst/>
            <a:gdLst>
              <a:gd name="T0" fmla="*/ 0 w 93"/>
              <a:gd name="T1" fmla="*/ 59 h 130"/>
              <a:gd name="T2" fmla="*/ 93 w 93"/>
              <a:gd name="T3" fmla="*/ 130 h 130"/>
              <a:gd name="T4" fmla="*/ 93 w 93"/>
              <a:gd name="T5" fmla="*/ 0 h 130"/>
              <a:gd name="T6" fmla="*/ 0 w 93"/>
              <a:gd name="T7" fmla="*/ 59 h 130"/>
            </a:gdLst>
            <a:ahLst/>
            <a:cxnLst>
              <a:cxn ang="0">
                <a:pos x="T0" y="T1"/>
              </a:cxn>
              <a:cxn ang="0">
                <a:pos x="T2" y="T3"/>
              </a:cxn>
              <a:cxn ang="0">
                <a:pos x="T4" y="T5"/>
              </a:cxn>
              <a:cxn ang="0">
                <a:pos x="T6" y="T7"/>
              </a:cxn>
            </a:cxnLst>
            <a:rect l="0" t="0" r="r" b="b"/>
            <a:pathLst>
              <a:path w="93" h="130">
                <a:moveTo>
                  <a:pt x="0" y="59"/>
                </a:moveTo>
                <a:cubicBezTo>
                  <a:pt x="8" y="118"/>
                  <a:pt x="93" y="130"/>
                  <a:pt x="93" y="130"/>
                </a:cubicBezTo>
                <a:cubicBezTo>
                  <a:pt x="93" y="0"/>
                  <a:pt x="93" y="0"/>
                  <a:pt x="93" y="0"/>
                </a:cubicBezTo>
                <a:cubicBezTo>
                  <a:pt x="48" y="6"/>
                  <a:pt x="4" y="21"/>
                  <a:pt x="0" y="59"/>
                </a:cubicBezTo>
                <a:close/>
              </a:path>
            </a:pathLst>
          </a:custGeom>
          <a:solidFill>
            <a:schemeClr val="accent3">
              <a:lumMod val="75000"/>
            </a:schemeClr>
          </a:solidFill>
          <a:ln>
            <a:noFill/>
          </a:ln>
        </p:spPr>
        <p:txBody>
          <a:bodyPr vert="horz" wrap="square" lIns="68580" tIns="34290" rIns="68580" bIns="34290" numCol="1" anchor="t" anchorCtr="0" compatLnSpc="1"/>
          <a:p>
            <a:endParaRPr lang="zh-CN" altLang="en-US" sz="1350"/>
          </a:p>
        </p:txBody>
      </p:sp>
      <p:sp>
        <p:nvSpPr>
          <p:cNvPr id="23" name="Freeform 16"/>
          <p:cNvSpPr/>
          <p:nvPr>
            <p:custDataLst>
              <p:tags r:id="rId11"/>
            </p:custDataLst>
          </p:nvPr>
        </p:nvSpPr>
        <p:spPr bwMode="auto">
          <a:xfrm>
            <a:off x="2450371" y="3097494"/>
            <a:ext cx="1321057" cy="538235"/>
          </a:xfrm>
          <a:custGeom>
            <a:avLst/>
            <a:gdLst>
              <a:gd name="T0" fmla="*/ 564 w 687"/>
              <a:gd name="T1" fmla="*/ 1 h 339"/>
              <a:gd name="T2" fmla="*/ 198 w 687"/>
              <a:gd name="T3" fmla="*/ 5 h 339"/>
              <a:gd name="T4" fmla="*/ 9 w 687"/>
              <a:gd name="T5" fmla="*/ 69 h 339"/>
              <a:gd name="T6" fmla="*/ 9 w 687"/>
              <a:gd name="T7" fmla="*/ 327 h 339"/>
              <a:gd name="T8" fmla="*/ 9 w 687"/>
              <a:gd name="T9" fmla="*/ 334 h 339"/>
              <a:gd name="T10" fmla="*/ 10 w 687"/>
              <a:gd name="T11" fmla="*/ 339 h 339"/>
              <a:gd name="T12" fmla="*/ 103 w 687"/>
              <a:gd name="T13" fmla="*/ 280 h 339"/>
              <a:gd name="T14" fmla="*/ 183 w 687"/>
              <a:gd name="T15" fmla="*/ 275 h 339"/>
              <a:gd name="T16" fmla="*/ 564 w 687"/>
              <a:gd name="T17" fmla="*/ 276 h 339"/>
              <a:gd name="T18" fmla="*/ 687 w 687"/>
              <a:gd name="T19" fmla="*/ 132 h 339"/>
              <a:gd name="T20" fmla="*/ 564 w 687"/>
              <a:gd name="T21" fmla="*/ 1 h 3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339">
                <a:moveTo>
                  <a:pt x="564" y="1"/>
                </a:moveTo>
                <a:cubicBezTo>
                  <a:pt x="434" y="1"/>
                  <a:pt x="214" y="5"/>
                  <a:pt x="198" y="5"/>
                </a:cubicBezTo>
                <a:cubicBezTo>
                  <a:pt x="0" y="0"/>
                  <a:pt x="9" y="69"/>
                  <a:pt x="9" y="69"/>
                </a:cubicBezTo>
                <a:cubicBezTo>
                  <a:pt x="9" y="327"/>
                  <a:pt x="9" y="327"/>
                  <a:pt x="9" y="327"/>
                </a:cubicBezTo>
                <a:cubicBezTo>
                  <a:pt x="9" y="334"/>
                  <a:pt x="9" y="334"/>
                  <a:pt x="9" y="334"/>
                </a:cubicBezTo>
                <a:cubicBezTo>
                  <a:pt x="9" y="336"/>
                  <a:pt x="9" y="337"/>
                  <a:pt x="10" y="339"/>
                </a:cubicBezTo>
                <a:cubicBezTo>
                  <a:pt x="14" y="301"/>
                  <a:pt x="58" y="286"/>
                  <a:pt x="103" y="280"/>
                </a:cubicBezTo>
                <a:cubicBezTo>
                  <a:pt x="134" y="275"/>
                  <a:pt x="164" y="275"/>
                  <a:pt x="183" y="275"/>
                </a:cubicBezTo>
                <a:cubicBezTo>
                  <a:pt x="204" y="275"/>
                  <a:pt x="437" y="275"/>
                  <a:pt x="564" y="276"/>
                </a:cubicBezTo>
                <a:cubicBezTo>
                  <a:pt x="687" y="132"/>
                  <a:pt x="687" y="132"/>
                  <a:pt x="687" y="132"/>
                </a:cubicBezTo>
                <a:lnTo>
                  <a:pt x="564" y="1"/>
                </a:lnTo>
                <a:close/>
              </a:path>
            </a:pathLst>
          </a:custGeom>
          <a:solidFill>
            <a:schemeClr val="accent3">
              <a:lumMod val="60000"/>
              <a:lumOff val="40000"/>
            </a:schemeClr>
          </a:solidFill>
          <a:ln>
            <a:noFill/>
          </a:ln>
        </p:spPr>
        <p:txBody>
          <a:bodyPr vert="horz" wrap="square" lIns="68580" tIns="34290" rIns="68580" bIns="34290" numCol="1" anchor="t" anchorCtr="0" compatLnSpc="1"/>
          <a:p>
            <a:endParaRPr lang="zh-CN" altLang="en-US" sz="1350"/>
          </a:p>
        </p:txBody>
      </p:sp>
      <p:sp>
        <p:nvSpPr>
          <p:cNvPr id="57" name="文本框 56"/>
          <p:cNvSpPr txBox="1"/>
          <p:nvPr>
            <p:custDataLst>
              <p:tags r:id="rId12"/>
            </p:custDataLst>
          </p:nvPr>
        </p:nvSpPr>
        <p:spPr>
          <a:xfrm>
            <a:off x="2744009" y="3820970"/>
            <a:ext cx="993462" cy="902200"/>
          </a:xfrm>
          <a:prstGeom prst="rect">
            <a:avLst/>
          </a:prstGeom>
          <a:noFill/>
        </p:spPr>
        <p:txBody>
          <a:bodyPr wrap="square" rtlCol="0">
            <a:normAutofit/>
          </a:bodyPr>
          <a:p>
            <a:pPr algn="ctr">
              <a:lnSpc>
                <a:spcPct val="130000"/>
              </a:lnSpc>
            </a:pPr>
            <a:r>
              <a:rPr lang="zh-CN" altLang="en-US" sz="1050" smtClean="0">
                <a:solidFill>
                  <a:schemeClr val="bg1"/>
                </a:solidFill>
              </a:rPr>
              <a:t>教学计划</a:t>
            </a:r>
            <a:endParaRPr lang="zh-CN" altLang="en-US" sz="1050" smtClean="0">
              <a:solidFill>
                <a:schemeClr val="bg1"/>
              </a:solidFill>
            </a:endParaRPr>
          </a:p>
          <a:p>
            <a:pPr algn="ctr">
              <a:lnSpc>
                <a:spcPct val="130000"/>
              </a:lnSpc>
            </a:pPr>
            <a:r>
              <a:rPr lang="zh-CN" altLang="en-US" sz="1050" smtClean="0">
                <a:solidFill>
                  <a:schemeClr val="bg1"/>
                </a:solidFill>
              </a:rPr>
              <a:t>课时安排</a:t>
            </a:r>
            <a:endParaRPr lang="zh-CN" altLang="en-US" sz="1050" smtClean="0">
              <a:solidFill>
                <a:schemeClr val="bg1"/>
              </a:solidFill>
            </a:endParaRPr>
          </a:p>
        </p:txBody>
      </p:sp>
      <p:sp>
        <p:nvSpPr>
          <p:cNvPr id="98" name="文本框 97"/>
          <p:cNvSpPr txBox="1"/>
          <p:nvPr>
            <p:custDataLst>
              <p:tags r:id="rId13"/>
            </p:custDataLst>
          </p:nvPr>
        </p:nvSpPr>
        <p:spPr>
          <a:xfrm>
            <a:off x="2553124" y="3086967"/>
            <a:ext cx="1067271" cy="415071"/>
          </a:xfrm>
          <a:prstGeom prst="rect">
            <a:avLst/>
          </a:prstGeom>
          <a:noFill/>
        </p:spPr>
        <p:txBody>
          <a:bodyPr wrap="square" rtlCol="0">
            <a:normAutofit fontScale="80000"/>
          </a:bodyPr>
          <a:p>
            <a:pPr marL="0" indent="0" algn="l">
              <a:lnSpc>
                <a:spcPct val="130000"/>
              </a:lnSpc>
              <a:spcBef>
                <a:spcPts val="0"/>
              </a:spcBef>
              <a:spcAft>
                <a:spcPts val="0"/>
              </a:spcAft>
              <a:buSzPct val="100000"/>
            </a:pPr>
            <a:r>
              <a:rPr lang="zh-CN" altLang="en-US" sz="1000" b="1" dirty="0" smtClean="0">
                <a:solidFill>
                  <a:srgbClr val="000000"/>
                </a:solidFill>
                <a:latin typeface="+mj-lt"/>
                <a:ea typeface="+mj-ea"/>
                <a:cs typeface="+mj-cs"/>
              </a:rPr>
              <a:t>教学计划与课时安排</a:t>
            </a:r>
            <a:endParaRPr lang="zh-CN" altLang="en-US" sz="1000" b="1" dirty="0" smtClean="0">
              <a:solidFill>
                <a:srgbClr val="000000"/>
              </a:solidFill>
              <a:latin typeface="+mj-lt"/>
              <a:ea typeface="+mj-ea"/>
              <a:cs typeface="+mj-cs"/>
            </a:endParaRPr>
          </a:p>
        </p:txBody>
      </p:sp>
      <p:sp>
        <p:nvSpPr>
          <p:cNvPr id="24" name="Freeform 6"/>
          <p:cNvSpPr/>
          <p:nvPr>
            <p:custDataLst>
              <p:tags r:id="rId14"/>
            </p:custDataLst>
          </p:nvPr>
        </p:nvSpPr>
        <p:spPr bwMode="auto">
          <a:xfrm>
            <a:off x="4254012" y="2674699"/>
            <a:ext cx="1185116" cy="2522084"/>
          </a:xfrm>
          <a:custGeom>
            <a:avLst/>
            <a:gdLst>
              <a:gd name="T0" fmla="*/ 0 w 680"/>
              <a:gd name="T1" fmla="*/ 0 h 1944"/>
              <a:gd name="T2" fmla="*/ 0 w 680"/>
              <a:gd name="T3" fmla="*/ 1782 h 1944"/>
              <a:gd name="T4" fmla="*/ 340 w 680"/>
              <a:gd name="T5" fmla="*/ 1944 h 1944"/>
              <a:gd name="T6" fmla="*/ 680 w 680"/>
              <a:gd name="T7" fmla="*/ 1782 h 1944"/>
              <a:gd name="T8" fmla="*/ 680 w 680"/>
              <a:gd name="T9" fmla="*/ 0 h 1944"/>
              <a:gd name="T10" fmla="*/ 0 w 680"/>
              <a:gd name="T11" fmla="*/ 0 h 1944"/>
            </a:gdLst>
            <a:ahLst/>
            <a:cxnLst>
              <a:cxn ang="0">
                <a:pos x="T0" y="T1"/>
              </a:cxn>
              <a:cxn ang="0">
                <a:pos x="T2" y="T3"/>
              </a:cxn>
              <a:cxn ang="0">
                <a:pos x="T4" y="T5"/>
              </a:cxn>
              <a:cxn ang="0">
                <a:pos x="T6" y="T7"/>
              </a:cxn>
              <a:cxn ang="0">
                <a:pos x="T8" y="T9"/>
              </a:cxn>
              <a:cxn ang="0">
                <a:pos x="T10" y="T11"/>
              </a:cxn>
            </a:cxnLst>
            <a:rect l="0" t="0" r="r" b="b"/>
            <a:pathLst>
              <a:path w="680" h="1944">
                <a:moveTo>
                  <a:pt x="0" y="0"/>
                </a:moveTo>
                <a:lnTo>
                  <a:pt x="0" y="1782"/>
                </a:lnTo>
                <a:lnTo>
                  <a:pt x="340" y="1944"/>
                </a:lnTo>
                <a:lnTo>
                  <a:pt x="680" y="1782"/>
                </a:lnTo>
                <a:lnTo>
                  <a:pt x="680" y="0"/>
                </a:lnTo>
                <a:lnTo>
                  <a:pt x="0" y="0"/>
                </a:lnTo>
                <a:close/>
              </a:path>
            </a:pathLst>
          </a:custGeom>
          <a:solidFill>
            <a:schemeClr val="accent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25" name="Freeform 10"/>
          <p:cNvSpPr/>
          <p:nvPr>
            <p:custDataLst>
              <p:tags r:id="rId15"/>
            </p:custDataLst>
          </p:nvPr>
        </p:nvSpPr>
        <p:spPr bwMode="auto">
          <a:xfrm>
            <a:off x="4074502" y="3218706"/>
            <a:ext cx="177768" cy="209236"/>
          </a:xfrm>
          <a:custGeom>
            <a:avLst/>
            <a:gdLst>
              <a:gd name="T0" fmla="*/ 0 w 93"/>
              <a:gd name="T1" fmla="*/ 59 h 131"/>
              <a:gd name="T2" fmla="*/ 93 w 93"/>
              <a:gd name="T3" fmla="*/ 131 h 131"/>
              <a:gd name="T4" fmla="*/ 93 w 93"/>
              <a:gd name="T5" fmla="*/ 0 h 131"/>
              <a:gd name="T6" fmla="*/ 0 w 93"/>
              <a:gd name="T7" fmla="*/ 59 h 131"/>
            </a:gdLst>
            <a:ahLst/>
            <a:cxnLst>
              <a:cxn ang="0">
                <a:pos x="T0" y="T1"/>
              </a:cxn>
              <a:cxn ang="0">
                <a:pos x="T2" y="T3"/>
              </a:cxn>
              <a:cxn ang="0">
                <a:pos x="T4" y="T5"/>
              </a:cxn>
              <a:cxn ang="0">
                <a:pos x="T6" y="T7"/>
              </a:cxn>
            </a:cxnLst>
            <a:rect l="0" t="0" r="r" b="b"/>
            <a:pathLst>
              <a:path w="93" h="131">
                <a:moveTo>
                  <a:pt x="0" y="59"/>
                </a:moveTo>
                <a:cubicBezTo>
                  <a:pt x="8" y="118"/>
                  <a:pt x="93" y="131"/>
                  <a:pt x="93" y="131"/>
                </a:cubicBezTo>
                <a:cubicBezTo>
                  <a:pt x="93" y="0"/>
                  <a:pt x="93" y="0"/>
                  <a:pt x="93" y="0"/>
                </a:cubicBezTo>
                <a:cubicBezTo>
                  <a:pt x="49" y="7"/>
                  <a:pt x="4" y="22"/>
                  <a:pt x="0" y="59"/>
                </a:cubicBezTo>
                <a:close/>
              </a:path>
            </a:pathLst>
          </a:custGeom>
          <a:solidFill>
            <a:schemeClr val="accent2">
              <a:lumMod val="75000"/>
            </a:schemeClr>
          </a:solidFill>
          <a:ln>
            <a:noFill/>
          </a:ln>
        </p:spPr>
        <p:txBody>
          <a:bodyPr vert="horz" wrap="square" lIns="68580" tIns="34290" rIns="68580" bIns="34290" numCol="1" anchor="t" anchorCtr="0" compatLnSpc="1"/>
          <a:p>
            <a:endParaRPr lang="zh-CN" altLang="en-US" sz="1350"/>
          </a:p>
        </p:txBody>
      </p:sp>
      <p:sp>
        <p:nvSpPr>
          <p:cNvPr id="26" name="Freeform 15"/>
          <p:cNvSpPr/>
          <p:nvPr>
            <p:custDataLst>
              <p:tags r:id="rId16"/>
            </p:custDataLst>
          </p:nvPr>
        </p:nvSpPr>
        <p:spPr bwMode="auto">
          <a:xfrm>
            <a:off x="4055331" y="2775708"/>
            <a:ext cx="1321057" cy="536793"/>
          </a:xfrm>
          <a:custGeom>
            <a:avLst/>
            <a:gdLst>
              <a:gd name="T0" fmla="*/ 565 w 687"/>
              <a:gd name="T1" fmla="*/ 1 h 338"/>
              <a:gd name="T2" fmla="*/ 198 w 687"/>
              <a:gd name="T3" fmla="*/ 5 h 338"/>
              <a:gd name="T4" fmla="*/ 9 w 687"/>
              <a:gd name="T5" fmla="*/ 69 h 338"/>
              <a:gd name="T6" fmla="*/ 9 w 687"/>
              <a:gd name="T7" fmla="*/ 327 h 338"/>
              <a:gd name="T8" fmla="*/ 9 w 687"/>
              <a:gd name="T9" fmla="*/ 334 h 338"/>
              <a:gd name="T10" fmla="*/ 10 w 687"/>
              <a:gd name="T11" fmla="*/ 338 h 338"/>
              <a:gd name="T12" fmla="*/ 103 w 687"/>
              <a:gd name="T13" fmla="*/ 279 h 338"/>
              <a:gd name="T14" fmla="*/ 183 w 687"/>
              <a:gd name="T15" fmla="*/ 275 h 338"/>
              <a:gd name="T16" fmla="*/ 565 w 687"/>
              <a:gd name="T17" fmla="*/ 275 h 338"/>
              <a:gd name="T18" fmla="*/ 687 w 687"/>
              <a:gd name="T19" fmla="*/ 132 h 338"/>
              <a:gd name="T20" fmla="*/ 565 w 687"/>
              <a:gd name="T21" fmla="*/ 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338">
                <a:moveTo>
                  <a:pt x="565" y="1"/>
                </a:moveTo>
                <a:cubicBezTo>
                  <a:pt x="434" y="1"/>
                  <a:pt x="215" y="5"/>
                  <a:pt x="198" y="5"/>
                </a:cubicBezTo>
                <a:cubicBezTo>
                  <a:pt x="0" y="0"/>
                  <a:pt x="9" y="69"/>
                  <a:pt x="9" y="69"/>
                </a:cubicBezTo>
                <a:cubicBezTo>
                  <a:pt x="9" y="327"/>
                  <a:pt x="9" y="327"/>
                  <a:pt x="9" y="327"/>
                </a:cubicBezTo>
                <a:cubicBezTo>
                  <a:pt x="9" y="334"/>
                  <a:pt x="9" y="334"/>
                  <a:pt x="9" y="334"/>
                </a:cubicBezTo>
                <a:cubicBezTo>
                  <a:pt x="9" y="335"/>
                  <a:pt x="10" y="337"/>
                  <a:pt x="10" y="338"/>
                </a:cubicBezTo>
                <a:cubicBezTo>
                  <a:pt x="14" y="301"/>
                  <a:pt x="59" y="286"/>
                  <a:pt x="103" y="279"/>
                </a:cubicBezTo>
                <a:cubicBezTo>
                  <a:pt x="134" y="275"/>
                  <a:pt x="164" y="275"/>
                  <a:pt x="183" y="275"/>
                </a:cubicBezTo>
                <a:cubicBezTo>
                  <a:pt x="204" y="275"/>
                  <a:pt x="437" y="275"/>
                  <a:pt x="565" y="275"/>
                </a:cubicBezTo>
                <a:cubicBezTo>
                  <a:pt x="687" y="132"/>
                  <a:pt x="687" y="132"/>
                  <a:pt x="687" y="132"/>
                </a:cubicBezTo>
                <a:lnTo>
                  <a:pt x="565" y="1"/>
                </a:lnTo>
                <a:close/>
              </a:path>
            </a:pathLst>
          </a:custGeom>
          <a:solidFill>
            <a:schemeClr val="accent2">
              <a:lumMod val="60000"/>
              <a:lumOff val="40000"/>
            </a:schemeClr>
          </a:solidFill>
          <a:ln>
            <a:noFill/>
          </a:ln>
        </p:spPr>
        <p:txBody>
          <a:bodyPr vert="horz" wrap="square" lIns="68580" tIns="34290" rIns="68580" bIns="34290" numCol="1" anchor="t" anchorCtr="0" compatLnSpc="1"/>
          <a:p>
            <a:endParaRPr lang="zh-CN" altLang="en-US" sz="1350"/>
          </a:p>
        </p:txBody>
      </p:sp>
      <p:sp>
        <p:nvSpPr>
          <p:cNvPr id="59" name="文本框 58"/>
          <p:cNvSpPr txBox="1"/>
          <p:nvPr>
            <p:custDataLst>
              <p:tags r:id="rId17"/>
            </p:custDataLst>
          </p:nvPr>
        </p:nvSpPr>
        <p:spPr>
          <a:xfrm>
            <a:off x="4309014" y="3390423"/>
            <a:ext cx="1035981" cy="1689103"/>
          </a:xfrm>
          <a:prstGeom prst="rect">
            <a:avLst/>
          </a:prstGeom>
          <a:noFill/>
        </p:spPr>
        <p:txBody>
          <a:bodyPr wrap="square" rtlCol="0">
            <a:normAutofit/>
          </a:bodyPr>
          <a:p>
            <a:pPr algn="ctr">
              <a:lnSpc>
                <a:spcPct val="130000"/>
              </a:lnSpc>
            </a:pPr>
            <a:r>
              <a:rPr lang="zh-CN" altLang="en-US" sz="1050" smtClean="0">
                <a:solidFill>
                  <a:schemeClr val="bg1"/>
                </a:solidFill>
              </a:rPr>
              <a:t>教学大纲</a:t>
            </a:r>
            <a:endParaRPr lang="zh-CN" altLang="en-US" sz="1050" smtClean="0">
              <a:solidFill>
                <a:schemeClr val="bg1"/>
              </a:solidFill>
            </a:endParaRPr>
          </a:p>
        </p:txBody>
      </p:sp>
      <p:sp>
        <p:nvSpPr>
          <p:cNvPr id="99" name="文本框 98"/>
          <p:cNvSpPr txBox="1"/>
          <p:nvPr>
            <p:custDataLst>
              <p:tags r:id="rId18"/>
            </p:custDataLst>
          </p:nvPr>
        </p:nvSpPr>
        <p:spPr>
          <a:xfrm>
            <a:off x="4144420" y="2782924"/>
            <a:ext cx="1067271" cy="415071"/>
          </a:xfrm>
          <a:prstGeom prst="rect">
            <a:avLst/>
          </a:prstGeom>
          <a:noFill/>
        </p:spPr>
        <p:txBody>
          <a:bodyPr wrap="square" rtlCol="0">
            <a:normAutofit/>
          </a:bodyPr>
          <a:p>
            <a:pPr marL="0" indent="0" algn="l">
              <a:lnSpc>
                <a:spcPct val="130000"/>
              </a:lnSpc>
              <a:spcBef>
                <a:spcPts val="0"/>
              </a:spcBef>
              <a:spcAft>
                <a:spcPts val="0"/>
              </a:spcAft>
              <a:buSzPct val="100000"/>
            </a:pPr>
            <a:r>
              <a:rPr lang="zh-CN" altLang="en-US" sz="1000" b="1" dirty="0" smtClean="0">
                <a:solidFill>
                  <a:srgbClr val="000000"/>
                </a:solidFill>
                <a:latin typeface="+mj-lt"/>
                <a:ea typeface="+mj-ea"/>
                <a:cs typeface="+mj-cs"/>
              </a:rPr>
              <a:t>教学大纲</a:t>
            </a:r>
            <a:endParaRPr lang="zh-CN" altLang="en-US" sz="1000" b="1" dirty="0" smtClean="0">
              <a:solidFill>
                <a:srgbClr val="000000"/>
              </a:solidFill>
              <a:latin typeface="+mj-lt"/>
              <a:ea typeface="+mj-ea"/>
              <a:cs typeface="+mj-cs"/>
            </a:endParaRPr>
          </a:p>
        </p:txBody>
      </p:sp>
      <p:sp>
        <p:nvSpPr>
          <p:cNvPr id="27" name="Freeform 7"/>
          <p:cNvSpPr/>
          <p:nvPr>
            <p:custDataLst>
              <p:tags r:id="rId19"/>
            </p:custDataLst>
          </p:nvPr>
        </p:nvSpPr>
        <p:spPr bwMode="auto">
          <a:xfrm>
            <a:off x="5858974" y="2352910"/>
            <a:ext cx="1185116" cy="2811399"/>
          </a:xfrm>
          <a:custGeom>
            <a:avLst/>
            <a:gdLst>
              <a:gd name="T0" fmla="*/ 0 w 680"/>
              <a:gd name="T1" fmla="*/ 0 h 2167"/>
              <a:gd name="T2" fmla="*/ 0 w 680"/>
              <a:gd name="T3" fmla="*/ 2005 h 2167"/>
              <a:gd name="T4" fmla="*/ 340 w 680"/>
              <a:gd name="T5" fmla="*/ 2167 h 2167"/>
              <a:gd name="T6" fmla="*/ 680 w 680"/>
              <a:gd name="T7" fmla="*/ 2005 h 2167"/>
              <a:gd name="T8" fmla="*/ 680 w 680"/>
              <a:gd name="T9" fmla="*/ 0 h 2167"/>
              <a:gd name="T10" fmla="*/ 0 w 680"/>
              <a:gd name="T11" fmla="*/ 0 h 2167"/>
            </a:gdLst>
            <a:ahLst/>
            <a:cxnLst>
              <a:cxn ang="0">
                <a:pos x="T0" y="T1"/>
              </a:cxn>
              <a:cxn ang="0">
                <a:pos x="T2" y="T3"/>
              </a:cxn>
              <a:cxn ang="0">
                <a:pos x="T4" y="T5"/>
              </a:cxn>
              <a:cxn ang="0">
                <a:pos x="T6" y="T7"/>
              </a:cxn>
              <a:cxn ang="0">
                <a:pos x="T8" y="T9"/>
              </a:cxn>
              <a:cxn ang="0">
                <a:pos x="T10" y="T11"/>
              </a:cxn>
            </a:cxnLst>
            <a:rect l="0" t="0" r="r" b="b"/>
            <a:pathLst>
              <a:path w="680" h="2167">
                <a:moveTo>
                  <a:pt x="0" y="0"/>
                </a:moveTo>
                <a:lnTo>
                  <a:pt x="0" y="2005"/>
                </a:lnTo>
                <a:lnTo>
                  <a:pt x="340" y="2167"/>
                </a:lnTo>
                <a:lnTo>
                  <a:pt x="680" y="2005"/>
                </a:lnTo>
                <a:lnTo>
                  <a:pt x="680" y="0"/>
                </a:lnTo>
                <a:lnTo>
                  <a:pt x="0" y="0"/>
                </a:lnTo>
                <a:close/>
              </a:path>
            </a:pathLst>
          </a:custGeom>
          <a:solidFill>
            <a:schemeClr val="accent1"/>
          </a:solidFill>
          <a:ln>
            <a:noFill/>
          </a:ln>
        </p:spPr>
        <p:txBody>
          <a:bodyPr vert="horz" wrap="square" lIns="68580" tIns="34290" rIns="68580" bIns="34290" numCol="1" anchor="t" anchorCtr="0" compatLnSpc="1"/>
          <a:p>
            <a:endParaRPr lang="zh-CN" altLang="en-US" sz="1350"/>
          </a:p>
        </p:txBody>
      </p:sp>
      <p:sp>
        <p:nvSpPr>
          <p:cNvPr id="28" name="Freeform 11"/>
          <p:cNvSpPr/>
          <p:nvPr>
            <p:custDataLst>
              <p:tags r:id="rId20"/>
            </p:custDataLst>
          </p:nvPr>
        </p:nvSpPr>
        <p:spPr bwMode="auto">
          <a:xfrm>
            <a:off x="5679462" y="2898361"/>
            <a:ext cx="179510" cy="206348"/>
          </a:xfrm>
          <a:custGeom>
            <a:avLst/>
            <a:gdLst>
              <a:gd name="T0" fmla="*/ 0 w 94"/>
              <a:gd name="T1" fmla="*/ 59 h 130"/>
              <a:gd name="T2" fmla="*/ 94 w 94"/>
              <a:gd name="T3" fmla="*/ 130 h 130"/>
              <a:gd name="T4" fmla="*/ 94 w 94"/>
              <a:gd name="T5" fmla="*/ 0 h 130"/>
              <a:gd name="T6" fmla="*/ 0 w 94"/>
              <a:gd name="T7" fmla="*/ 59 h 130"/>
            </a:gdLst>
            <a:ahLst/>
            <a:cxnLst>
              <a:cxn ang="0">
                <a:pos x="T0" y="T1"/>
              </a:cxn>
              <a:cxn ang="0">
                <a:pos x="T2" y="T3"/>
              </a:cxn>
              <a:cxn ang="0">
                <a:pos x="T4" y="T5"/>
              </a:cxn>
              <a:cxn ang="0">
                <a:pos x="T6" y="T7"/>
              </a:cxn>
            </a:cxnLst>
            <a:rect l="0" t="0" r="r" b="b"/>
            <a:pathLst>
              <a:path w="94" h="130">
                <a:moveTo>
                  <a:pt x="0" y="59"/>
                </a:moveTo>
                <a:cubicBezTo>
                  <a:pt x="8" y="118"/>
                  <a:pt x="94" y="130"/>
                  <a:pt x="94" y="130"/>
                </a:cubicBezTo>
                <a:cubicBezTo>
                  <a:pt x="94" y="0"/>
                  <a:pt x="94" y="0"/>
                  <a:pt x="94" y="0"/>
                </a:cubicBezTo>
                <a:cubicBezTo>
                  <a:pt x="49" y="6"/>
                  <a:pt x="5" y="22"/>
                  <a:pt x="0" y="59"/>
                </a:cubicBezTo>
                <a:close/>
              </a:path>
            </a:pathLst>
          </a:custGeom>
          <a:solidFill>
            <a:schemeClr val="accent1">
              <a:lumMod val="75000"/>
            </a:schemeClr>
          </a:solidFill>
          <a:ln>
            <a:noFill/>
          </a:ln>
        </p:spPr>
        <p:txBody>
          <a:bodyPr vert="horz" wrap="square" lIns="68580" tIns="34290" rIns="68580" bIns="34290" numCol="1" anchor="t" anchorCtr="0" compatLnSpc="1"/>
          <a:p>
            <a:endParaRPr lang="zh-CN" altLang="en-US" sz="1350"/>
          </a:p>
        </p:txBody>
      </p:sp>
      <p:sp>
        <p:nvSpPr>
          <p:cNvPr id="29" name="Freeform 14"/>
          <p:cNvSpPr/>
          <p:nvPr>
            <p:custDataLst>
              <p:tags r:id="rId21"/>
            </p:custDataLst>
          </p:nvPr>
        </p:nvSpPr>
        <p:spPr bwMode="auto">
          <a:xfrm>
            <a:off x="5660292" y="2453920"/>
            <a:ext cx="1321057" cy="538235"/>
          </a:xfrm>
          <a:custGeom>
            <a:avLst/>
            <a:gdLst>
              <a:gd name="T0" fmla="*/ 565 w 687"/>
              <a:gd name="T1" fmla="*/ 1 h 338"/>
              <a:gd name="T2" fmla="*/ 198 w 687"/>
              <a:gd name="T3" fmla="*/ 4 h 338"/>
              <a:gd name="T4" fmla="*/ 9 w 687"/>
              <a:gd name="T5" fmla="*/ 69 h 338"/>
              <a:gd name="T6" fmla="*/ 9 w 687"/>
              <a:gd name="T7" fmla="*/ 326 h 338"/>
              <a:gd name="T8" fmla="*/ 9 w 687"/>
              <a:gd name="T9" fmla="*/ 334 h 338"/>
              <a:gd name="T10" fmla="*/ 10 w 687"/>
              <a:gd name="T11" fmla="*/ 338 h 338"/>
              <a:gd name="T12" fmla="*/ 104 w 687"/>
              <a:gd name="T13" fmla="*/ 279 h 338"/>
              <a:gd name="T14" fmla="*/ 184 w 687"/>
              <a:gd name="T15" fmla="*/ 275 h 338"/>
              <a:gd name="T16" fmla="*/ 565 w 687"/>
              <a:gd name="T17" fmla="*/ 275 h 338"/>
              <a:gd name="T18" fmla="*/ 687 w 687"/>
              <a:gd name="T19" fmla="*/ 131 h 338"/>
              <a:gd name="T20" fmla="*/ 565 w 687"/>
              <a:gd name="T21" fmla="*/ 1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338">
                <a:moveTo>
                  <a:pt x="565" y="1"/>
                </a:moveTo>
                <a:cubicBezTo>
                  <a:pt x="434" y="1"/>
                  <a:pt x="215" y="5"/>
                  <a:pt x="198" y="4"/>
                </a:cubicBezTo>
                <a:cubicBezTo>
                  <a:pt x="0" y="0"/>
                  <a:pt x="9" y="69"/>
                  <a:pt x="9" y="69"/>
                </a:cubicBezTo>
                <a:cubicBezTo>
                  <a:pt x="9" y="326"/>
                  <a:pt x="9" y="326"/>
                  <a:pt x="9" y="326"/>
                </a:cubicBezTo>
                <a:cubicBezTo>
                  <a:pt x="9" y="334"/>
                  <a:pt x="9" y="334"/>
                  <a:pt x="9" y="334"/>
                </a:cubicBezTo>
                <a:cubicBezTo>
                  <a:pt x="9" y="335"/>
                  <a:pt x="10" y="337"/>
                  <a:pt x="10" y="338"/>
                </a:cubicBezTo>
                <a:cubicBezTo>
                  <a:pt x="15" y="301"/>
                  <a:pt x="59" y="285"/>
                  <a:pt x="104" y="279"/>
                </a:cubicBezTo>
                <a:cubicBezTo>
                  <a:pt x="134" y="275"/>
                  <a:pt x="164" y="275"/>
                  <a:pt x="184" y="275"/>
                </a:cubicBezTo>
                <a:cubicBezTo>
                  <a:pt x="204" y="275"/>
                  <a:pt x="437" y="275"/>
                  <a:pt x="565" y="275"/>
                </a:cubicBezTo>
                <a:cubicBezTo>
                  <a:pt x="687" y="131"/>
                  <a:pt x="687" y="131"/>
                  <a:pt x="687" y="131"/>
                </a:cubicBezTo>
                <a:lnTo>
                  <a:pt x="565" y="1"/>
                </a:lnTo>
                <a:close/>
              </a:path>
            </a:pathLst>
          </a:custGeom>
          <a:solidFill>
            <a:schemeClr val="accent1">
              <a:lumMod val="60000"/>
              <a:lumOff val="40000"/>
            </a:schemeClr>
          </a:solidFill>
          <a:ln>
            <a:noFill/>
          </a:ln>
        </p:spPr>
        <p:txBody>
          <a:bodyPr vert="horz" wrap="square" lIns="68580" tIns="34290" rIns="68580" bIns="34290" numCol="1" anchor="t" anchorCtr="0" compatLnSpc="1"/>
          <a:p>
            <a:endParaRPr lang="zh-CN" altLang="en-US" sz="1350"/>
          </a:p>
        </p:txBody>
      </p:sp>
      <p:sp>
        <p:nvSpPr>
          <p:cNvPr id="61" name="文本框 60"/>
          <p:cNvSpPr txBox="1"/>
          <p:nvPr>
            <p:custDataLst>
              <p:tags r:id="rId22"/>
            </p:custDataLst>
          </p:nvPr>
        </p:nvSpPr>
        <p:spPr>
          <a:xfrm>
            <a:off x="5925945" y="3144112"/>
            <a:ext cx="1055401" cy="1689103"/>
          </a:xfrm>
          <a:prstGeom prst="rect">
            <a:avLst/>
          </a:prstGeom>
          <a:noFill/>
        </p:spPr>
        <p:txBody>
          <a:bodyPr wrap="square" rtlCol="0">
            <a:normAutofit/>
          </a:bodyPr>
          <a:p>
            <a:pPr algn="ctr">
              <a:lnSpc>
                <a:spcPct val="130000"/>
              </a:lnSpc>
            </a:pPr>
            <a:r>
              <a:rPr lang="zh-CN" altLang="en-US" sz="1050" smtClean="0">
                <a:solidFill>
                  <a:schemeClr val="bg1"/>
                </a:solidFill>
              </a:rPr>
              <a:t>考核方式</a:t>
            </a:r>
            <a:endParaRPr lang="zh-CN" altLang="en-US" sz="1050" smtClean="0">
              <a:solidFill>
                <a:schemeClr val="bg1"/>
              </a:solidFill>
            </a:endParaRPr>
          </a:p>
          <a:p>
            <a:pPr algn="ctr">
              <a:lnSpc>
                <a:spcPct val="130000"/>
              </a:lnSpc>
            </a:pPr>
            <a:r>
              <a:rPr lang="zh-CN" altLang="en-US" sz="1050" smtClean="0">
                <a:solidFill>
                  <a:schemeClr val="bg1"/>
                </a:solidFill>
              </a:rPr>
              <a:t>成就构成</a:t>
            </a:r>
            <a:endParaRPr lang="zh-CN" altLang="en-US" sz="1050" smtClean="0">
              <a:solidFill>
                <a:schemeClr val="bg1"/>
              </a:solidFill>
            </a:endParaRPr>
          </a:p>
        </p:txBody>
      </p:sp>
      <p:sp>
        <p:nvSpPr>
          <p:cNvPr id="100" name="文本框 99"/>
          <p:cNvSpPr txBox="1"/>
          <p:nvPr>
            <p:custDataLst>
              <p:tags r:id="rId23"/>
            </p:custDataLst>
          </p:nvPr>
        </p:nvSpPr>
        <p:spPr>
          <a:xfrm>
            <a:off x="5762993" y="2457449"/>
            <a:ext cx="1067271" cy="415071"/>
          </a:xfrm>
          <a:prstGeom prst="rect">
            <a:avLst/>
          </a:prstGeom>
          <a:noFill/>
        </p:spPr>
        <p:txBody>
          <a:bodyPr wrap="square" rtlCol="0">
            <a:normAutofit fontScale="80000"/>
          </a:bodyPr>
          <a:p>
            <a:pPr marL="0" indent="0" algn="l">
              <a:lnSpc>
                <a:spcPct val="130000"/>
              </a:lnSpc>
              <a:spcBef>
                <a:spcPts val="0"/>
              </a:spcBef>
              <a:spcAft>
                <a:spcPts val="0"/>
              </a:spcAft>
              <a:buSzPct val="100000"/>
            </a:pPr>
            <a:r>
              <a:rPr lang="zh-CN" altLang="en-US" sz="1000" b="1" dirty="0" smtClean="0">
                <a:solidFill>
                  <a:srgbClr val="000000"/>
                </a:solidFill>
                <a:latin typeface="+mj-lt"/>
                <a:ea typeface="+mj-ea"/>
                <a:cs typeface="+mj-cs"/>
              </a:rPr>
              <a:t>考核方式与成绩的构成</a:t>
            </a:r>
            <a:endParaRPr lang="zh-CN" altLang="en-US" sz="1000" b="1" dirty="0" smtClean="0">
              <a:solidFill>
                <a:srgbClr val="000000"/>
              </a:solidFill>
              <a:latin typeface="+mj-lt"/>
              <a:ea typeface="+mj-ea"/>
              <a:cs typeface="+mj-cs"/>
            </a:endParaRPr>
          </a:p>
        </p:txBody>
      </p:sp>
      <p:sp>
        <p:nvSpPr>
          <p:cNvPr id="30" name="Freeform 8"/>
          <p:cNvSpPr/>
          <p:nvPr>
            <p:custDataLst>
              <p:tags r:id="rId24"/>
            </p:custDataLst>
          </p:nvPr>
        </p:nvSpPr>
        <p:spPr bwMode="auto">
          <a:xfrm>
            <a:off x="7463935" y="2031124"/>
            <a:ext cx="1185116" cy="3100712"/>
          </a:xfrm>
          <a:custGeom>
            <a:avLst/>
            <a:gdLst>
              <a:gd name="T0" fmla="*/ 0 w 680"/>
              <a:gd name="T1" fmla="*/ 0 h 2390"/>
              <a:gd name="T2" fmla="*/ 0 w 680"/>
              <a:gd name="T3" fmla="*/ 2228 h 2390"/>
              <a:gd name="T4" fmla="*/ 340 w 680"/>
              <a:gd name="T5" fmla="*/ 2390 h 2390"/>
              <a:gd name="T6" fmla="*/ 680 w 680"/>
              <a:gd name="T7" fmla="*/ 2228 h 2390"/>
              <a:gd name="T8" fmla="*/ 680 w 680"/>
              <a:gd name="T9" fmla="*/ 0 h 2390"/>
              <a:gd name="T10" fmla="*/ 0 w 680"/>
              <a:gd name="T11" fmla="*/ 0 h 2390"/>
            </a:gdLst>
            <a:ahLst/>
            <a:cxnLst>
              <a:cxn ang="0">
                <a:pos x="T0" y="T1"/>
              </a:cxn>
              <a:cxn ang="0">
                <a:pos x="T2" y="T3"/>
              </a:cxn>
              <a:cxn ang="0">
                <a:pos x="T4" y="T5"/>
              </a:cxn>
              <a:cxn ang="0">
                <a:pos x="T6" y="T7"/>
              </a:cxn>
              <a:cxn ang="0">
                <a:pos x="T8" y="T9"/>
              </a:cxn>
              <a:cxn ang="0">
                <a:pos x="T10" y="T11"/>
              </a:cxn>
            </a:cxnLst>
            <a:rect l="0" t="0" r="r" b="b"/>
            <a:pathLst>
              <a:path w="680" h="2390">
                <a:moveTo>
                  <a:pt x="0" y="0"/>
                </a:moveTo>
                <a:lnTo>
                  <a:pt x="0" y="2228"/>
                </a:lnTo>
                <a:lnTo>
                  <a:pt x="340" y="2390"/>
                </a:lnTo>
                <a:lnTo>
                  <a:pt x="680" y="2228"/>
                </a:lnTo>
                <a:lnTo>
                  <a:pt x="680" y="0"/>
                </a:lnTo>
                <a:lnTo>
                  <a:pt x="0" y="0"/>
                </a:lnTo>
                <a:close/>
              </a:path>
            </a:pathLst>
          </a:custGeom>
          <a:solidFill>
            <a:schemeClr val="accent4"/>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31" name="Freeform 13"/>
          <p:cNvSpPr/>
          <p:nvPr>
            <p:custDataLst>
              <p:tags r:id="rId25"/>
            </p:custDataLst>
          </p:nvPr>
        </p:nvSpPr>
        <p:spPr bwMode="auto">
          <a:xfrm>
            <a:off x="7265255" y="2133577"/>
            <a:ext cx="1321057" cy="536793"/>
          </a:xfrm>
          <a:custGeom>
            <a:avLst/>
            <a:gdLst>
              <a:gd name="T0" fmla="*/ 565 w 687"/>
              <a:gd name="T1" fmla="*/ 0 h 338"/>
              <a:gd name="T2" fmla="*/ 198 w 687"/>
              <a:gd name="T3" fmla="*/ 4 h 338"/>
              <a:gd name="T4" fmla="*/ 9 w 687"/>
              <a:gd name="T5" fmla="*/ 69 h 338"/>
              <a:gd name="T6" fmla="*/ 9 w 687"/>
              <a:gd name="T7" fmla="*/ 326 h 338"/>
              <a:gd name="T8" fmla="*/ 9 w 687"/>
              <a:gd name="T9" fmla="*/ 333 h 338"/>
              <a:gd name="T10" fmla="*/ 10 w 687"/>
              <a:gd name="T11" fmla="*/ 338 h 338"/>
              <a:gd name="T12" fmla="*/ 104 w 687"/>
              <a:gd name="T13" fmla="*/ 279 h 338"/>
              <a:gd name="T14" fmla="*/ 184 w 687"/>
              <a:gd name="T15" fmla="*/ 274 h 338"/>
              <a:gd name="T16" fmla="*/ 565 w 687"/>
              <a:gd name="T17" fmla="*/ 275 h 338"/>
              <a:gd name="T18" fmla="*/ 687 w 687"/>
              <a:gd name="T19" fmla="*/ 131 h 338"/>
              <a:gd name="T20" fmla="*/ 565 w 687"/>
              <a:gd name="T21" fmla="*/ 0 h 3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687" h="338">
                <a:moveTo>
                  <a:pt x="565" y="0"/>
                </a:moveTo>
                <a:cubicBezTo>
                  <a:pt x="434" y="1"/>
                  <a:pt x="215" y="5"/>
                  <a:pt x="198" y="4"/>
                </a:cubicBezTo>
                <a:cubicBezTo>
                  <a:pt x="0" y="0"/>
                  <a:pt x="9" y="69"/>
                  <a:pt x="9" y="69"/>
                </a:cubicBezTo>
                <a:cubicBezTo>
                  <a:pt x="9" y="326"/>
                  <a:pt x="9" y="326"/>
                  <a:pt x="9" y="326"/>
                </a:cubicBezTo>
                <a:cubicBezTo>
                  <a:pt x="9" y="333"/>
                  <a:pt x="9" y="333"/>
                  <a:pt x="9" y="333"/>
                </a:cubicBezTo>
                <a:cubicBezTo>
                  <a:pt x="10" y="335"/>
                  <a:pt x="10" y="336"/>
                  <a:pt x="10" y="338"/>
                </a:cubicBezTo>
                <a:cubicBezTo>
                  <a:pt x="15" y="300"/>
                  <a:pt x="59" y="285"/>
                  <a:pt x="104" y="279"/>
                </a:cubicBezTo>
                <a:cubicBezTo>
                  <a:pt x="134" y="275"/>
                  <a:pt x="164" y="274"/>
                  <a:pt x="184" y="274"/>
                </a:cubicBezTo>
                <a:cubicBezTo>
                  <a:pt x="204" y="274"/>
                  <a:pt x="437" y="275"/>
                  <a:pt x="565" y="275"/>
                </a:cubicBezTo>
                <a:cubicBezTo>
                  <a:pt x="687" y="131"/>
                  <a:pt x="687" y="131"/>
                  <a:pt x="687" y="131"/>
                </a:cubicBezTo>
                <a:lnTo>
                  <a:pt x="565" y="0"/>
                </a:lnTo>
                <a:close/>
              </a:path>
            </a:pathLst>
          </a:custGeom>
          <a:solidFill>
            <a:schemeClr val="accent4">
              <a:lumMod val="60000"/>
              <a:lumOff val="40000"/>
            </a:schemeClr>
          </a:solidFill>
          <a:ln>
            <a:noFill/>
          </a:ln>
        </p:spPr>
        <p:txBody>
          <a:bodyPr vert="horz" wrap="square" lIns="68580" tIns="34290" rIns="68580" bIns="34290" numCol="1" anchor="t" anchorCtr="0" compatLnSpc="1"/>
          <a:p>
            <a:endParaRPr lang="zh-CN" altLang="en-US" sz="1350"/>
          </a:p>
        </p:txBody>
      </p:sp>
      <p:sp>
        <p:nvSpPr>
          <p:cNvPr id="32" name="Freeform 12"/>
          <p:cNvSpPr/>
          <p:nvPr>
            <p:custDataLst>
              <p:tags r:id="rId26"/>
            </p:custDataLst>
          </p:nvPr>
        </p:nvSpPr>
        <p:spPr bwMode="auto">
          <a:xfrm>
            <a:off x="7284424" y="2565739"/>
            <a:ext cx="179510" cy="207791"/>
          </a:xfrm>
          <a:custGeom>
            <a:avLst/>
            <a:gdLst>
              <a:gd name="T0" fmla="*/ 0 w 94"/>
              <a:gd name="T1" fmla="*/ 59 h 130"/>
              <a:gd name="T2" fmla="*/ 94 w 94"/>
              <a:gd name="T3" fmla="*/ 130 h 130"/>
              <a:gd name="T4" fmla="*/ 94 w 94"/>
              <a:gd name="T5" fmla="*/ 0 h 130"/>
              <a:gd name="T6" fmla="*/ 0 w 94"/>
              <a:gd name="T7" fmla="*/ 59 h 130"/>
            </a:gdLst>
            <a:ahLst/>
            <a:cxnLst>
              <a:cxn ang="0">
                <a:pos x="T0" y="T1"/>
              </a:cxn>
              <a:cxn ang="0">
                <a:pos x="T2" y="T3"/>
              </a:cxn>
              <a:cxn ang="0">
                <a:pos x="T4" y="T5"/>
              </a:cxn>
              <a:cxn ang="0">
                <a:pos x="T6" y="T7"/>
              </a:cxn>
            </a:cxnLst>
            <a:rect l="0" t="0" r="r" b="b"/>
            <a:pathLst>
              <a:path w="94" h="130">
                <a:moveTo>
                  <a:pt x="0" y="59"/>
                </a:moveTo>
                <a:cubicBezTo>
                  <a:pt x="8" y="118"/>
                  <a:pt x="94" y="130"/>
                  <a:pt x="94" y="130"/>
                </a:cubicBezTo>
                <a:cubicBezTo>
                  <a:pt x="94" y="0"/>
                  <a:pt x="94" y="0"/>
                  <a:pt x="94" y="0"/>
                </a:cubicBezTo>
                <a:cubicBezTo>
                  <a:pt x="49" y="6"/>
                  <a:pt x="5" y="21"/>
                  <a:pt x="0" y="59"/>
                </a:cubicBezTo>
                <a:close/>
              </a:path>
            </a:pathLst>
          </a:custGeom>
          <a:solidFill>
            <a:schemeClr val="accent4">
              <a:lumMod val="75000"/>
            </a:schemeClr>
          </a:solidFill>
          <a:ln>
            <a:noFill/>
          </a:ln>
        </p:spPr>
        <p:txBody>
          <a:bodyPr vert="horz" wrap="square" lIns="68580" tIns="34290" rIns="68580" bIns="34290" numCol="1" anchor="t" anchorCtr="0" compatLnSpc="1"/>
          <a:p>
            <a:endParaRPr lang="zh-CN" altLang="en-US" sz="1350"/>
          </a:p>
        </p:txBody>
      </p:sp>
      <p:sp>
        <p:nvSpPr>
          <p:cNvPr id="63" name="文本框 62"/>
          <p:cNvSpPr txBox="1"/>
          <p:nvPr>
            <p:custDataLst>
              <p:tags r:id="rId27"/>
            </p:custDataLst>
          </p:nvPr>
        </p:nvSpPr>
        <p:spPr>
          <a:xfrm>
            <a:off x="7515211" y="2964832"/>
            <a:ext cx="1082564" cy="1426802"/>
          </a:xfrm>
          <a:prstGeom prst="rect">
            <a:avLst/>
          </a:prstGeom>
          <a:noFill/>
        </p:spPr>
        <p:txBody>
          <a:bodyPr wrap="square" rtlCol="0">
            <a:normAutofit/>
          </a:bodyPr>
          <a:p>
            <a:pPr algn="ctr">
              <a:lnSpc>
                <a:spcPct val="130000"/>
              </a:lnSpc>
            </a:pPr>
            <a:r>
              <a:rPr lang="zh-CN" altLang="en-US" sz="1050" smtClean="0">
                <a:solidFill>
                  <a:schemeClr val="bg1"/>
                </a:solidFill>
              </a:rPr>
              <a:t>学习方法</a:t>
            </a:r>
            <a:endParaRPr lang="zh-CN" altLang="en-US" sz="1050" smtClean="0">
              <a:solidFill>
                <a:schemeClr val="bg1"/>
              </a:solidFill>
            </a:endParaRPr>
          </a:p>
        </p:txBody>
      </p:sp>
      <p:sp>
        <p:nvSpPr>
          <p:cNvPr id="33" name="文本框 32"/>
          <p:cNvSpPr txBox="1"/>
          <p:nvPr>
            <p:custDataLst>
              <p:tags r:id="rId28"/>
            </p:custDataLst>
          </p:nvPr>
        </p:nvSpPr>
        <p:spPr>
          <a:xfrm>
            <a:off x="7336302" y="2141840"/>
            <a:ext cx="1067271" cy="415071"/>
          </a:xfrm>
          <a:prstGeom prst="rect">
            <a:avLst/>
          </a:prstGeom>
          <a:noFill/>
        </p:spPr>
        <p:txBody>
          <a:bodyPr wrap="square" rtlCol="0">
            <a:normAutofit fontScale="80000"/>
          </a:bodyPr>
          <a:p>
            <a:pPr marL="0" indent="0" algn="l">
              <a:lnSpc>
                <a:spcPct val="130000"/>
              </a:lnSpc>
              <a:spcBef>
                <a:spcPts val="0"/>
              </a:spcBef>
              <a:spcAft>
                <a:spcPts val="0"/>
              </a:spcAft>
              <a:buSzPct val="100000"/>
            </a:pPr>
            <a:r>
              <a:rPr lang="zh-CN" altLang="en-US" sz="1000" b="1" dirty="0" smtClean="0">
                <a:solidFill>
                  <a:srgbClr val="000000"/>
                </a:solidFill>
                <a:latin typeface="+mj-lt"/>
                <a:ea typeface="+mj-ea"/>
                <a:cs typeface="+mj-cs"/>
              </a:rPr>
              <a:t>本课程的学习方法</a:t>
            </a:r>
            <a:endParaRPr lang="zh-CN" altLang="en-US" sz="1000" b="1" dirty="0" smtClean="0">
              <a:solidFill>
                <a:srgbClr val="000000"/>
              </a:solidFill>
              <a:latin typeface="+mj-lt"/>
              <a:ea typeface="+mj-ea"/>
              <a:cs typeface="+mj-cs"/>
            </a:endParaRPr>
          </a:p>
        </p:txBody>
      </p:sp>
      <p:grpSp>
        <p:nvGrpSpPr>
          <p:cNvPr id="34" name="组合 33"/>
          <p:cNvGrpSpPr/>
          <p:nvPr>
            <p:custDataLst>
              <p:tags r:id="rId29"/>
            </p:custDataLst>
          </p:nvPr>
        </p:nvGrpSpPr>
        <p:grpSpPr>
          <a:xfrm>
            <a:off x="2571847" y="1606140"/>
            <a:ext cx="1472243" cy="1416967"/>
            <a:chOff x="3715272" y="2534449"/>
            <a:chExt cx="1572013" cy="1512992"/>
          </a:xfrm>
        </p:grpSpPr>
        <p:sp>
          <p:nvSpPr>
            <p:cNvPr id="68" name="AutoShape 3"/>
            <p:cNvSpPr>
              <a:spLocks noChangeAspect="1" noChangeArrowheads="1" noTextEdit="1"/>
            </p:cNvSpPr>
            <p:nvPr>
              <p:custDataLst>
                <p:tags r:id="rId30"/>
              </p:custDataLst>
            </p:nvPr>
          </p:nvSpPr>
          <p:spPr bwMode="auto">
            <a:xfrm flipH="1">
              <a:off x="3715272" y="2534449"/>
              <a:ext cx="1564816" cy="1512992"/>
            </a:xfrm>
            <a:prstGeom prst="rect">
              <a:avLst/>
            </a:pr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p>
          </p:txBody>
        </p:sp>
        <p:sp>
          <p:nvSpPr>
            <p:cNvPr id="91" name="Freeform 6"/>
            <p:cNvSpPr/>
            <p:nvPr>
              <p:custDataLst>
                <p:tags r:id="rId31"/>
              </p:custDataLst>
            </p:nvPr>
          </p:nvSpPr>
          <p:spPr bwMode="auto">
            <a:xfrm flipH="1">
              <a:off x="5185076" y="2819485"/>
              <a:ext cx="102209" cy="132441"/>
            </a:xfrm>
            <a:custGeom>
              <a:avLst/>
              <a:gdLst>
                <a:gd name="T0" fmla="*/ 31 w 54"/>
                <a:gd name="T1" fmla="*/ 45 h 69"/>
                <a:gd name="T2" fmla="*/ 45 w 54"/>
                <a:gd name="T3" fmla="*/ 37 h 69"/>
                <a:gd name="T4" fmla="*/ 46 w 54"/>
                <a:gd name="T5" fmla="*/ 20 h 69"/>
                <a:gd name="T6" fmla="*/ 43 w 54"/>
                <a:gd name="T7" fmla="*/ 12 h 69"/>
                <a:gd name="T8" fmla="*/ 22 w 54"/>
                <a:gd name="T9" fmla="*/ 5 h 69"/>
                <a:gd name="T10" fmla="*/ 5 w 54"/>
                <a:gd name="T11" fmla="*/ 31 h 69"/>
                <a:gd name="T12" fmla="*/ 10 w 54"/>
                <a:gd name="T13" fmla="*/ 48 h 69"/>
                <a:gd name="T14" fmla="*/ 31 w 54"/>
                <a:gd name="T15" fmla="*/ 69 h 69"/>
                <a:gd name="T16" fmla="*/ 39 w 54"/>
                <a:gd name="T17" fmla="*/ 58 h 69"/>
                <a:gd name="T18" fmla="*/ 31 w 54"/>
                <a:gd name="T19" fmla="*/ 45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54" h="69">
                  <a:moveTo>
                    <a:pt x="31" y="45"/>
                  </a:moveTo>
                  <a:cubicBezTo>
                    <a:pt x="31" y="45"/>
                    <a:pt x="42" y="40"/>
                    <a:pt x="45" y="37"/>
                  </a:cubicBezTo>
                  <a:cubicBezTo>
                    <a:pt x="48" y="34"/>
                    <a:pt x="54" y="29"/>
                    <a:pt x="46" y="20"/>
                  </a:cubicBezTo>
                  <a:cubicBezTo>
                    <a:pt x="46" y="20"/>
                    <a:pt x="42" y="15"/>
                    <a:pt x="43" y="12"/>
                  </a:cubicBezTo>
                  <a:cubicBezTo>
                    <a:pt x="43" y="12"/>
                    <a:pt x="42" y="0"/>
                    <a:pt x="22" y="5"/>
                  </a:cubicBezTo>
                  <a:cubicBezTo>
                    <a:pt x="22" y="5"/>
                    <a:pt x="0" y="12"/>
                    <a:pt x="5" y="31"/>
                  </a:cubicBezTo>
                  <a:cubicBezTo>
                    <a:pt x="10" y="48"/>
                    <a:pt x="10" y="48"/>
                    <a:pt x="10" y="48"/>
                  </a:cubicBezTo>
                  <a:cubicBezTo>
                    <a:pt x="31" y="69"/>
                    <a:pt x="31" y="69"/>
                    <a:pt x="31" y="69"/>
                  </a:cubicBezTo>
                  <a:cubicBezTo>
                    <a:pt x="39" y="58"/>
                    <a:pt x="39" y="58"/>
                    <a:pt x="39" y="58"/>
                  </a:cubicBezTo>
                  <a:lnTo>
                    <a:pt x="31" y="45"/>
                  </a:lnTo>
                  <a:close/>
                </a:path>
              </a:pathLst>
            </a:custGeom>
            <a:solidFill>
              <a:srgbClr val="F4D4AA"/>
            </a:solidFill>
            <a:ln>
              <a:noFill/>
            </a:ln>
          </p:spPr>
          <p:txBody>
            <a:bodyPr vert="horz" wrap="square" lIns="68580" tIns="34290" rIns="68580" bIns="34290" numCol="1" anchor="t" anchorCtr="0" compatLnSpc="1"/>
            <a:p>
              <a:endParaRPr lang="zh-CN" altLang="en-US" sz="1350"/>
            </a:p>
          </p:txBody>
        </p:sp>
        <p:sp>
          <p:nvSpPr>
            <p:cNvPr id="102" name="Freeform 7"/>
            <p:cNvSpPr/>
            <p:nvPr>
              <p:custDataLst>
                <p:tags r:id="rId32"/>
              </p:custDataLst>
            </p:nvPr>
          </p:nvSpPr>
          <p:spPr bwMode="auto">
            <a:xfrm flipH="1">
              <a:off x="5208110" y="2911617"/>
              <a:ext cx="41747" cy="41748"/>
            </a:xfrm>
            <a:custGeom>
              <a:avLst/>
              <a:gdLst>
                <a:gd name="T0" fmla="*/ 25 w 29"/>
                <a:gd name="T1" fmla="*/ 6 h 29"/>
                <a:gd name="T2" fmla="*/ 19 w 29"/>
                <a:gd name="T3" fmla="*/ 0 h 29"/>
                <a:gd name="T4" fmla="*/ 0 w 29"/>
                <a:gd name="T5" fmla="*/ 17 h 29"/>
                <a:gd name="T6" fmla="*/ 11 w 29"/>
                <a:gd name="T7" fmla="*/ 28 h 29"/>
                <a:gd name="T8" fmla="*/ 20 w 29"/>
                <a:gd name="T9" fmla="*/ 29 h 29"/>
                <a:gd name="T10" fmla="*/ 28 w 29"/>
                <a:gd name="T11" fmla="*/ 22 h 29"/>
                <a:gd name="T12" fmla="*/ 29 w 29"/>
                <a:gd name="T13" fmla="*/ 16 h 29"/>
                <a:gd name="T14" fmla="*/ 25 w 29"/>
                <a:gd name="T15" fmla="*/ 6 h 2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9" h="29">
                  <a:moveTo>
                    <a:pt x="25" y="6"/>
                  </a:moveTo>
                  <a:lnTo>
                    <a:pt x="19" y="0"/>
                  </a:lnTo>
                  <a:lnTo>
                    <a:pt x="0" y="17"/>
                  </a:lnTo>
                  <a:lnTo>
                    <a:pt x="11" y="28"/>
                  </a:lnTo>
                  <a:lnTo>
                    <a:pt x="20" y="29"/>
                  </a:lnTo>
                  <a:lnTo>
                    <a:pt x="28" y="22"/>
                  </a:lnTo>
                  <a:lnTo>
                    <a:pt x="29" y="16"/>
                  </a:lnTo>
                  <a:lnTo>
                    <a:pt x="25" y="6"/>
                  </a:lnTo>
                  <a:close/>
                </a:path>
              </a:pathLst>
            </a:custGeom>
            <a:solidFill>
              <a:schemeClr val="lt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3" name="Freeform 8"/>
            <p:cNvSpPr/>
            <p:nvPr>
              <p:custDataLst>
                <p:tags r:id="rId33"/>
              </p:custDataLst>
            </p:nvPr>
          </p:nvSpPr>
          <p:spPr bwMode="auto">
            <a:xfrm flipH="1">
              <a:off x="4983536" y="2917375"/>
              <a:ext cx="259123" cy="230332"/>
            </a:xfrm>
            <a:custGeom>
              <a:avLst/>
              <a:gdLst>
                <a:gd name="T0" fmla="*/ 16 w 136"/>
                <a:gd name="T1" fmla="*/ 0 h 121"/>
                <a:gd name="T2" fmla="*/ 127 w 136"/>
                <a:gd name="T3" fmla="*/ 86 h 121"/>
                <a:gd name="T4" fmla="*/ 129 w 136"/>
                <a:gd name="T5" fmla="*/ 109 h 121"/>
                <a:gd name="T6" fmla="*/ 100 w 136"/>
                <a:gd name="T7" fmla="*/ 113 h 121"/>
                <a:gd name="T8" fmla="*/ 0 w 136"/>
                <a:gd name="T9" fmla="*/ 18 h 121"/>
                <a:gd name="T10" fmla="*/ 16 w 136"/>
                <a:gd name="T11" fmla="*/ 0 h 121"/>
              </a:gdLst>
              <a:ahLst/>
              <a:cxnLst>
                <a:cxn ang="0">
                  <a:pos x="T0" y="T1"/>
                </a:cxn>
                <a:cxn ang="0">
                  <a:pos x="T2" y="T3"/>
                </a:cxn>
                <a:cxn ang="0">
                  <a:pos x="T4" y="T5"/>
                </a:cxn>
                <a:cxn ang="0">
                  <a:pos x="T6" y="T7"/>
                </a:cxn>
                <a:cxn ang="0">
                  <a:pos x="T8" y="T9"/>
                </a:cxn>
                <a:cxn ang="0">
                  <a:pos x="T10" y="T11"/>
                </a:cxn>
              </a:cxnLst>
              <a:rect l="0" t="0" r="r" b="b"/>
              <a:pathLst>
                <a:path w="136" h="121">
                  <a:moveTo>
                    <a:pt x="16" y="0"/>
                  </a:moveTo>
                  <a:cubicBezTo>
                    <a:pt x="127" y="86"/>
                    <a:pt x="127" y="86"/>
                    <a:pt x="127" y="86"/>
                  </a:cubicBezTo>
                  <a:cubicBezTo>
                    <a:pt x="136" y="101"/>
                    <a:pt x="129" y="109"/>
                    <a:pt x="129" y="109"/>
                  </a:cubicBezTo>
                  <a:cubicBezTo>
                    <a:pt x="119" y="121"/>
                    <a:pt x="100" y="113"/>
                    <a:pt x="100" y="113"/>
                  </a:cubicBezTo>
                  <a:cubicBezTo>
                    <a:pt x="0" y="18"/>
                    <a:pt x="0" y="18"/>
                    <a:pt x="0" y="18"/>
                  </a:cubicBezTo>
                  <a:cubicBezTo>
                    <a:pt x="16" y="0"/>
                    <a:pt x="16" y="0"/>
                    <a:pt x="16" y="0"/>
                  </a:cubicBezTo>
                </a:path>
              </a:pathLst>
            </a:custGeom>
            <a:solidFill>
              <a:srgbClr val="0C303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4" name="Freeform 9"/>
            <p:cNvSpPr>
              <a:spLocks noEditPoints="1"/>
            </p:cNvSpPr>
            <p:nvPr>
              <p:custDataLst>
                <p:tags r:id="rId34"/>
              </p:custDataLst>
            </p:nvPr>
          </p:nvSpPr>
          <p:spPr bwMode="auto">
            <a:xfrm flipH="1">
              <a:off x="4126990" y="3038300"/>
              <a:ext cx="103649" cy="93573"/>
            </a:xfrm>
            <a:custGeom>
              <a:avLst/>
              <a:gdLst>
                <a:gd name="T0" fmla="*/ 4 w 55"/>
                <a:gd name="T1" fmla="*/ 38 h 49"/>
                <a:gd name="T2" fmla="*/ 7 w 55"/>
                <a:gd name="T3" fmla="*/ 41 h 49"/>
                <a:gd name="T4" fmla="*/ 27 w 55"/>
                <a:gd name="T5" fmla="*/ 44 h 49"/>
                <a:gd name="T6" fmla="*/ 46 w 55"/>
                <a:gd name="T7" fmla="*/ 30 h 49"/>
                <a:gd name="T8" fmla="*/ 51 w 55"/>
                <a:gd name="T9" fmla="*/ 11 h 49"/>
                <a:gd name="T10" fmla="*/ 49 w 55"/>
                <a:gd name="T11" fmla="*/ 7 h 49"/>
                <a:gd name="T12" fmla="*/ 29 w 55"/>
                <a:gd name="T13" fmla="*/ 5 h 49"/>
                <a:gd name="T14" fmla="*/ 9 w 55"/>
                <a:gd name="T15" fmla="*/ 18 h 49"/>
                <a:gd name="T16" fmla="*/ 4 w 55"/>
                <a:gd name="T17" fmla="*/ 38 h 49"/>
                <a:gd name="T18" fmla="*/ 12 w 55"/>
                <a:gd name="T19" fmla="*/ 36 h 49"/>
                <a:gd name="T20" fmla="*/ 15 w 55"/>
                <a:gd name="T21" fmla="*/ 22 h 49"/>
                <a:gd name="T22" fmla="*/ 30 w 55"/>
                <a:gd name="T23" fmla="*/ 12 h 49"/>
                <a:gd name="T24" fmla="*/ 44 w 55"/>
                <a:gd name="T25" fmla="*/ 14 h 49"/>
                <a:gd name="T26" fmla="*/ 46 w 55"/>
                <a:gd name="T27" fmla="*/ 16 h 49"/>
                <a:gd name="T28" fmla="*/ 42 w 55"/>
                <a:gd name="T29" fmla="*/ 31 h 49"/>
                <a:gd name="T30" fmla="*/ 28 w 55"/>
                <a:gd name="T31" fmla="*/ 40 h 49"/>
                <a:gd name="T32" fmla="*/ 13 w 55"/>
                <a:gd name="T33" fmla="*/ 39 h 49"/>
                <a:gd name="T34" fmla="*/ 12 w 55"/>
                <a:gd name="T35" fmla="*/ 36 h 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5" h="49">
                  <a:moveTo>
                    <a:pt x="4" y="38"/>
                  </a:moveTo>
                  <a:cubicBezTo>
                    <a:pt x="7" y="41"/>
                    <a:pt x="7" y="41"/>
                    <a:pt x="7" y="41"/>
                  </a:cubicBezTo>
                  <a:cubicBezTo>
                    <a:pt x="11" y="47"/>
                    <a:pt x="20" y="49"/>
                    <a:pt x="27" y="44"/>
                  </a:cubicBezTo>
                  <a:cubicBezTo>
                    <a:pt x="46" y="30"/>
                    <a:pt x="46" y="30"/>
                    <a:pt x="46" y="30"/>
                  </a:cubicBezTo>
                  <a:cubicBezTo>
                    <a:pt x="53" y="26"/>
                    <a:pt x="55" y="17"/>
                    <a:pt x="51" y="11"/>
                  </a:cubicBezTo>
                  <a:cubicBezTo>
                    <a:pt x="49" y="7"/>
                    <a:pt x="49" y="7"/>
                    <a:pt x="49" y="7"/>
                  </a:cubicBezTo>
                  <a:cubicBezTo>
                    <a:pt x="44" y="1"/>
                    <a:pt x="35" y="0"/>
                    <a:pt x="29" y="5"/>
                  </a:cubicBezTo>
                  <a:cubicBezTo>
                    <a:pt x="9" y="18"/>
                    <a:pt x="9" y="18"/>
                    <a:pt x="9" y="18"/>
                  </a:cubicBezTo>
                  <a:cubicBezTo>
                    <a:pt x="2" y="23"/>
                    <a:pt x="0" y="32"/>
                    <a:pt x="4" y="38"/>
                  </a:cubicBezTo>
                  <a:close/>
                  <a:moveTo>
                    <a:pt x="12" y="36"/>
                  </a:moveTo>
                  <a:cubicBezTo>
                    <a:pt x="9" y="32"/>
                    <a:pt x="10" y="25"/>
                    <a:pt x="15" y="22"/>
                  </a:cubicBezTo>
                  <a:cubicBezTo>
                    <a:pt x="30" y="12"/>
                    <a:pt x="30" y="12"/>
                    <a:pt x="30" y="12"/>
                  </a:cubicBezTo>
                  <a:cubicBezTo>
                    <a:pt x="35" y="9"/>
                    <a:pt x="41" y="9"/>
                    <a:pt x="44" y="14"/>
                  </a:cubicBezTo>
                  <a:cubicBezTo>
                    <a:pt x="46" y="16"/>
                    <a:pt x="46" y="16"/>
                    <a:pt x="46" y="16"/>
                  </a:cubicBezTo>
                  <a:cubicBezTo>
                    <a:pt x="49" y="21"/>
                    <a:pt x="47" y="27"/>
                    <a:pt x="42" y="31"/>
                  </a:cubicBezTo>
                  <a:cubicBezTo>
                    <a:pt x="28" y="40"/>
                    <a:pt x="28" y="40"/>
                    <a:pt x="28" y="40"/>
                  </a:cubicBezTo>
                  <a:cubicBezTo>
                    <a:pt x="23" y="44"/>
                    <a:pt x="16" y="43"/>
                    <a:pt x="13" y="39"/>
                  </a:cubicBezTo>
                  <a:lnTo>
                    <a:pt x="12" y="36"/>
                  </a:ln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5" name="Freeform 10"/>
            <p:cNvSpPr/>
            <p:nvPr>
              <p:custDataLst>
                <p:tags r:id="rId35"/>
              </p:custDataLst>
            </p:nvPr>
          </p:nvSpPr>
          <p:spPr bwMode="auto">
            <a:xfrm flipH="1">
              <a:off x="4124111" y="3084366"/>
              <a:ext cx="76297" cy="57583"/>
            </a:xfrm>
            <a:custGeom>
              <a:avLst/>
              <a:gdLst>
                <a:gd name="T0" fmla="*/ 53 w 53"/>
                <a:gd name="T1" fmla="*/ 5 h 40"/>
                <a:gd name="T2" fmla="*/ 4 w 53"/>
                <a:gd name="T3" fmla="*/ 40 h 40"/>
                <a:gd name="T4" fmla="*/ 0 w 53"/>
                <a:gd name="T5" fmla="*/ 34 h 40"/>
                <a:gd name="T6" fmla="*/ 49 w 53"/>
                <a:gd name="T7" fmla="*/ 0 h 40"/>
                <a:gd name="T8" fmla="*/ 53 w 53"/>
                <a:gd name="T9" fmla="*/ 5 h 40"/>
              </a:gdLst>
              <a:ahLst/>
              <a:cxnLst>
                <a:cxn ang="0">
                  <a:pos x="T0" y="T1"/>
                </a:cxn>
                <a:cxn ang="0">
                  <a:pos x="T2" y="T3"/>
                </a:cxn>
                <a:cxn ang="0">
                  <a:pos x="T4" y="T5"/>
                </a:cxn>
                <a:cxn ang="0">
                  <a:pos x="T6" y="T7"/>
                </a:cxn>
                <a:cxn ang="0">
                  <a:pos x="T8" y="T9"/>
                </a:cxn>
              </a:cxnLst>
              <a:rect l="0" t="0" r="r" b="b"/>
              <a:pathLst>
                <a:path w="53" h="40">
                  <a:moveTo>
                    <a:pt x="53" y="5"/>
                  </a:moveTo>
                  <a:lnTo>
                    <a:pt x="4" y="40"/>
                  </a:lnTo>
                  <a:lnTo>
                    <a:pt x="0" y="34"/>
                  </a:lnTo>
                  <a:lnTo>
                    <a:pt x="49" y="0"/>
                  </a:lnTo>
                  <a:lnTo>
                    <a:pt x="53" y="5"/>
                  </a:lnTo>
                  <a:close/>
                </a:path>
              </a:pathLst>
            </a:custGeom>
            <a:solidFill>
              <a:srgbClr val="350B0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6" name="Freeform 11"/>
            <p:cNvSpPr/>
            <p:nvPr>
              <p:custDataLst>
                <p:tags r:id="rId36"/>
              </p:custDataLst>
            </p:nvPr>
          </p:nvSpPr>
          <p:spPr bwMode="auto">
            <a:xfrm flipH="1">
              <a:off x="3882262" y="3048377"/>
              <a:ext cx="405960" cy="348377"/>
            </a:xfrm>
            <a:custGeom>
              <a:avLst/>
              <a:gdLst>
                <a:gd name="T0" fmla="*/ 205 w 213"/>
                <a:gd name="T1" fmla="*/ 80 h 183"/>
                <a:gd name="T2" fmla="*/ 61 w 213"/>
                <a:gd name="T3" fmla="*/ 178 h 183"/>
                <a:gd name="T4" fmla="*/ 42 w 213"/>
                <a:gd name="T5" fmla="*/ 175 h 183"/>
                <a:gd name="T6" fmla="*/ 0 w 213"/>
                <a:gd name="T7" fmla="*/ 114 h 183"/>
                <a:gd name="T8" fmla="*/ 167 w 213"/>
                <a:gd name="T9" fmla="*/ 0 h 183"/>
                <a:gd name="T10" fmla="*/ 208 w 213"/>
                <a:gd name="T11" fmla="*/ 61 h 183"/>
                <a:gd name="T12" fmla="*/ 205 w 213"/>
                <a:gd name="T13" fmla="*/ 80 h 183"/>
              </a:gdLst>
              <a:ahLst/>
              <a:cxnLst>
                <a:cxn ang="0">
                  <a:pos x="T0" y="T1"/>
                </a:cxn>
                <a:cxn ang="0">
                  <a:pos x="T2" y="T3"/>
                </a:cxn>
                <a:cxn ang="0">
                  <a:pos x="T4" y="T5"/>
                </a:cxn>
                <a:cxn ang="0">
                  <a:pos x="T6" y="T7"/>
                </a:cxn>
                <a:cxn ang="0">
                  <a:pos x="T8" y="T9"/>
                </a:cxn>
                <a:cxn ang="0">
                  <a:pos x="T10" y="T11"/>
                </a:cxn>
                <a:cxn ang="0">
                  <a:pos x="T12" y="T13"/>
                </a:cxn>
              </a:cxnLst>
              <a:rect l="0" t="0" r="r" b="b"/>
              <a:pathLst>
                <a:path w="213" h="183">
                  <a:moveTo>
                    <a:pt x="205" y="80"/>
                  </a:moveTo>
                  <a:cubicBezTo>
                    <a:pt x="61" y="178"/>
                    <a:pt x="61" y="178"/>
                    <a:pt x="61" y="178"/>
                  </a:cubicBezTo>
                  <a:cubicBezTo>
                    <a:pt x="55" y="183"/>
                    <a:pt x="46" y="181"/>
                    <a:pt x="42" y="175"/>
                  </a:cubicBezTo>
                  <a:cubicBezTo>
                    <a:pt x="0" y="114"/>
                    <a:pt x="0" y="114"/>
                    <a:pt x="0" y="114"/>
                  </a:cubicBezTo>
                  <a:cubicBezTo>
                    <a:pt x="167" y="0"/>
                    <a:pt x="167" y="0"/>
                    <a:pt x="167" y="0"/>
                  </a:cubicBezTo>
                  <a:cubicBezTo>
                    <a:pt x="208" y="61"/>
                    <a:pt x="208" y="61"/>
                    <a:pt x="208" y="61"/>
                  </a:cubicBezTo>
                  <a:cubicBezTo>
                    <a:pt x="213" y="67"/>
                    <a:pt x="211" y="75"/>
                    <a:pt x="205" y="80"/>
                  </a:cubicBezTo>
                  <a:close/>
                </a:path>
              </a:pathLst>
            </a:custGeom>
            <a:solidFill>
              <a:srgbClr val="350B0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7" name="Freeform 12"/>
            <p:cNvSpPr/>
            <p:nvPr>
              <p:custDataLst>
                <p:tags r:id="rId37"/>
              </p:custDataLst>
            </p:nvPr>
          </p:nvSpPr>
          <p:spPr bwMode="auto">
            <a:xfrm flipH="1">
              <a:off x="3967198" y="2990794"/>
              <a:ext cx="358453" cy="280717"/>
            </a:xfrm>
            <a:custGeom>
              <a:avLst/>
              <a:gdLst>
                <a:gd name="T0" fmla="*/ 5 w 189"/>
                <a:gd name="T1" fmla="*/ 121 h 147"/>
                <a:gd name="T2" fmla="*/ 8 w 189"/>
                <a:gd name="T3" fmla="*/ 103 h 147"/>
                <a:gd name="T4" fmla="*/ 152 w 189"/>
                <a:gd name="T5" fmla="*/ 4 h 147"/>
                <a:gd name="T6" fmla="*/ 171 w 189"/>
                <a:gd name="T7" fmla="*/ 7 h 147"/>
                <a:gd name="T8" fmla="*/ 189 w 189"/>
                <a:gd name="T9" fmla="*/ 33 h 147"/>
                <a:gd name="T10" fmla="*/ 22 w 189"/>
                <a:gd name="T11" fmla="*/ 147 h 147"/>
                <a:gd name="T12" fmla="*/ 5 w 189"/>
                <a:gd name="T13" fmla="*/ 121 h 147"/>
              </a:gdLst>
              <a:ahLst/>
              <a:cxnLst>
                <a:cxn ang="0">
                  <a:pos x="T0" y="T1"/>
                </a:cxn>
                <a:cxn ang="0">
                  <a:pos x="T2" y="T3"/>
                </a:cxn>
                <a:cxn ang="0">
                  <a:pos x="T4" y="T5"/>
                </a:cxn>
                <a:cxn ang="0">
                  <a:pos x="T6" y="T7"/>
                </a:cxn>
                <a:cxn ang="0">
                  <a:pos x="T8" y="T9"/>
                </a:cxn>
                <a:cxn ang="0">
                  <a:pos x="T10" y="T11"/>
                </a:cxn>
                <a:cxn ang="0">
                  <a:pos x="T12" y="T13"/>
                </a:cxn>
              </a:cxnLst>
              <a:rect l="0" t="0" r="r" b="b"/>
              <a:pathLst>
                <a:path w="189" h="147">
                  <a:moveTo>
                    <a:pt x="5" y="121"/>
                  </a:moveTo>
                  <a:cubicBezTo>
                    <a:pt x="0" y="115"/>
                    <a:pt x="2" y="107"/>
                    <a:pt x="8" y="103"/>
                  </a:cubicBezTo>
                  <a:cubicBezTo>
                    <a:pt x="152" y="4"/>
                    <a:pt x="152" y="4"/>
                    <a:pt x="152" y="4"/>
                  </a:cubicBezTo>
                  <a:cubicBezTo>
                    <a:pt x="158" y="0"/>
                    <a:pt x="167" y="1"/>
                    <a:pt x="171" y="7"/>
                  </a:cubicBezTo>
                  <a:cubicBezTo>
                    <a:pt x="189" y="33"/>
                    <a:pt x="189" y="33"/>
                    <a:pt x="189" y="33"/>
                  </a:cubicBezTo>
                  <a:cubicBezTo>
                    <a:pt x="22" y="147"/>
                    <a:pt x="22" y="147"/>
                    <a:pt x="22" y="147"/>
                  </a:cubicBezTo>
                  <a:lnTo>
                    <a:pt x="5" y="121"/>
                  </a:lnTo>
                  <a:close/>
                </a:path>
              </a:pathLst>
            </a:custGeom>
            <a:solidFill>
              <a:srgbClr val="350B0A"/>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08" name="Freeform 13"/>
            <p:cNvSpPr/>
            <p:nvPr>
              <p:custDataLst>
                <p:tags r:id="rId38"/>
              </p:custDataLst>
            </p:nvPr>
          </p:nvSpPr>
          <p:spPr bwMode="auto">
            <a:xfrm flipH="1">
              <a:off x="4151462" y="2972079"/>
              <a:ext cx="100770" cy="128122"/>
            </a:xfrm>
            <a:custGeom>
              <a:avLst/>
              <a:gdLst>
                <a:gd name="T0" fmla="*/ 15 w 53"/>
                <a:gd name="T1" fmla="*/ 6 h 67"/>
                <a:gd name="T2" fmla="*/ 31 w 53"/>
                <a:gd name="T3" fmla="*/ 20 h 67"/>
                <a:gd name="T4" fmla="*/ 42 w 53"/>
                <a:gd name="T5" fmla="*/ 34 h 67"/>
                <a:gd name="T6" fmla="*/ 44 w 53"/>
                <a:gd name="T7" fmla="*/ 48 h 67"/>
                <a:gd name="T8" fmla="*/ 41 w 53"/>
                <a:gd name="T9" fmla="*/ 54 h 67"/>
                <a:gd name="T10" fmla="*/ 19 w 53"/>
                <a:gd name="T11" fmla="*/ 59 h 67"/>
                <a:gd name="T12" fmla="*/ 11 w 53"/>
                <a:gd name="T13" fmla="*/ 45 h 67"/>
                <a:gd name="T14" fmla="*/ 6 w 53"/>
                <a:gd name="T15" fmla="*/ 20 h 67"/>
                <a:gd name="T16" fmla="*/ 0 w 53"/>
                <a:gd name="T17" fmla="*/ 10 h 67"/>
                <a:gd name="T18" fmla="*/ 8 w 53"/>
                <a:gd name="T19" fmla="*/ 0 h 67"/>
                <a:gd name="T20" fmla="*/ 15 w 53"/>
                <a:gd name="T21" fmla="*/ 6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53" h="67">
                  <a:moveTo>
                    <a:pt x="15" y="6"/>
                  </a:moveTo>
                  <a:cubicBezTo>
                    <a:pt x="31" y="20"/>
                    <a:pt x="31" y="20"/>
                    <a:pt x="31" y="20"/>
                  </a:cubicBezTo>
                  <a:cubicBezTo>
                    <a:pt x="31" y="20"/>
                    <a:pt x="36" y="32"/>
                    <a:pt x="42" y="34"/>
                  </a:cubicBezTo>
                  <a:cubicBezTo>
                    <a:pt x="42" y="34"/>
                    <a:pt x="53" y="46"/>
                    <a:pt x="44" y="48"/>
                  </a:cubicBezTo>
                  <a:cubicBezTo>
                    <a:pt x="44" y="48"/>
                    <a:pt x="47" y="53"/>
                    <a:pt x="41" y="54"/>
                  </a:cubicBezTo>
                  <a:cubicBezTo>
                    <a:pt x="41" y="54"/>
                    <a:pt x="39" y="67"/>
                    <a:pt x="19" y="59"/>
                  </a:cubicBezTo>
                  <a:cubicBezTo>
                    <a:pt x="19" y="59"/>
                    <a:pt x="10" y="51"/>
                    <a:pt x="11" y="45"/>
                  </a:cubicBezTo>
                  <a:cubicBezTo>
                    <a:pt x="11" y="45"/>
                    <a:pt x="13" y="25"/>
                    <a:pt x="6" y="20"/>
                  </a:cubicBezTo>
                  <a:cubicBezTo>
                    <a:pt x="0" y="10"/>
                    <a:pt x="0" y="10"/>
                    <a:pt x="0" y="10"/>
                  </a:cubicBezTo>
                  <a:cubicBezTo>
                    <a:pt x="8" y="0"/>
                    <a:pt x="8" y="0"/>
                    <a:pt x="8" y="0"/>
                  </a:cubicBezTo>
                  <a:lnTo>
                    <a:pt x="15" y="6"/>
                  </a:lnTo>
                  <a:close/>
                </a:path>
              </a:pathLst>
            </a:custGeom>
            <a:solidFill>
              <a:srgbClr val="F4D4AA"/>
            </a:solidFill>
            <a:ln>
              <a:noFill/>
            </a:ln>
          </p:spPr>
          <p:txBody>
            <a:bodyPr vert="horz" wrap="square" lIns="68580" tIns="34290" rIns="68580" bIns="34290" numCol="1" anchor="t" anchorCtr="0" compatLnSpc="1"/>
            <a:p>
              <a:endParaRPr lang="zh-CN" altLang="en-US" sz="1350"/>
            </a:p>
          </p:txBody>
        </p:sp>
        <p:sp>
          <p:nvSpPr>
            <p:cNvPr id="109" name="Freeform 14"/>
            <p:cNvSpPr/>
            <p:nvPr>
              <p:custDataLst>
                <p:tags r:id="rId39"/>
              </p:custDataLst>
            </p:nvPr>
          </p:nvSpPr>
          <p:spPr bwMode="auto">
            <a:xfrm flipH="1">
              <a:off x="4210485" y="2972079"/>
              <a:ext cx="41747" cy="46066"/>
            </a:xfrm>
            <a:custGeom>
              <a:avLst/>
              <a:gdLst>
                <a:gd name="T0" fmla="*/ 29 w 29"/>
                <a:gd name="T1" fmla="*/ 13 h 32"/>
                <a:gd name="T2" fmla="*/ 11 w 29"/>
                <a:gd name="T3" fmla="*/ 32 h 32"/>
                <a:gd name="T4" fmla="*/ 0 w 29"/>
                <a:gd name="T5" fmla="*/ 23 h 32"/>
                <a:gd name="T6" fmla="*/ 11 w 29"/>
                <a:gd name="T7" fmla="*/ 0 h 32"/>
                <a:gd name="T8" fmla="*/ 29 w 29"/>
                <a:gd name="T9" fmla="*/ 13 h 32"/>
              </a:gdLst>
              <a:ahLst/>
              <a:cxnLst>
                <a:cxn ang="0">
                  <a:pos x="T0" y="T1"/>
                </a:cxn>
                <a:cxn ang="0">
                  <a:pos x="T2" y="T3"/>
                </a:cxn>
                <a:cxn ang="0">
                  <a:pos x="T4" y="T5"/>
                </a:cxn>
                <a:cxn ang="0">
                  <a:pos x="T6" y="T7"/>
                </a:cxn>
                <a:cxn ang="0">
                  <a:pos x="T8" y="T9"/>
                </a:cxn>
              </a:cxnLst>
              <a:rect l="0" t="0" r="r" b="b"/>
              <a:pathLst>
                <a:path w="29" h="32">
                  <a:moveTo>
                    <a:pt x="29" y="13"/>
                  </a:moveTo>
                  <a:lnTo>
                    <a:pt x="11" y="32"/>
                  </a:lnTo>
                  <a:lnTo>
                    <a:pt x="0" y="23"/>
                  </a:lnTo>
                  <a:lnTo>
                    <a:pt x="11" y="0"/>
                  </a:lnTo>
                  <a:lnTo>
                    <a:pt x="29" y="13"/>
                  </a:lnTo>
                  <a:close/>
                </a:path>
              </a:pathLst>
            </a:custGeom>
            <a:solidFill>
              <a:schemeClr val="lt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0" name="Freeform 15"/>
            <p:cNvSpPr/>
            <p:nvPr>
              <p:custDataLst>
                <p:tags r:id="rId40"/>
              </p:custDataLst>
            </p:nvPr>
          </p:nvSpPr>
          <p:spPr bwMode="auto">
            <a:xfrm flipH="1">
              <a:off x="4534390" y="3575261"/>
              <a:ext cx="79176" cy="66220"/>
            </a:xfrm>
            <a:custGeom>
              <a:avLst/>
              <a:gdLst>
                <a:gd name="T0" fmla="*/ 42 w 55"/>
                <a:gd name="T1" fmla="*/ 46 h 46"/>
                <a:gd name="T2" fmla="*/ 55 w 55"/>
                <a:gd name="T3" fmla="*/ 23 h 46"/>
                <a:gd name="T4" fmla="*/ 13 w 55"/>
                <a:gd name="T5" fmla="*/ 0 h 46"/>
                <a:gd name="T6" fmla="*/ 0 w 55"/>
                <a:gd name="T7" fmla="*/ 24 h 46"/>
                <a:gd name="T8" fmla="*/ 42 w 55"/>
                <a:gd name="T9" fmla="*/ 46 h 46"/>
              </a:gdLst>
              <a:ahLst/>
              <a:cxnLst>
                <a:cxn ang="0">
                  <a:pos x="T0" y="T1"/>
                </a:cxn>
                <a:cxn ang="0">
                  <a:pos x="T2" y="T3"/>
                </a:cxn>
                <a:cxn ang="0">
                  <a:pos x="T4" y="T5"/>
                </a:cxn>
                <a:cxn ang="0">
                  <a:pos x="T6" y="T7"/>
                </a:cxn>
                <a:cxn ang="0">
                  <a:pos x="T8" y="T9"/>
                </a:cxn>
              </a:cxnLst>
              <a:rect l="0" t="0" r="r" b="b"/>
              <a:pathLst>
                <a:path w="55" h="46">
                  <a:moveTo>
                    <a:pt x="42" y="46"/>
                  </a:moveTo>
                  <a:lnTo>
                    <a:pt x="55" y="23"/>
                  </a:lnTo>
                  <a:lnTo>
                    <a:pt x="13" y="0"/>
                  </a:lnTo>
                  <a:lnTo>
                    <a:pt x="0" y="24"/>
                  </a:lnTo>
                  <a:lnTo>
                    <a:pt x="42" y="46"/>
                  </a:lnTo>
                  <a:close/>
                </a:path>
              </a:pathLst>
            </a:custGeom>
            <a:solidFill>
              <a:srgbClr val="F4D4AA"/>
            </a:solidFill>
            <a:ln>
              <a:noFill/>
            </a:ln>
          </p:spPr>
          <p:txBody>
            <a:bodyPr vert="horz" wrap="square" lIns="68580" tIns="34290" rIns="68580" bIns="34290" numCol="1" anchor="t" anchorCtr="0" compatLnSpc="1"/>
            <a:p>
              <a:endParaRPr lang="zh-CN" altLang="en-US" sz="1350"/>
            </a:p>
          </p:txBody>
        </p:sp>
        <p:sp>
          <p:nvSpPr>
            <p:cNvPr id="111" name="Freeform 16"/>
            <p:cNvSpPr/>
            <p:nvPr>
              <p:custDataLst>
                <p:tags r:id="rId41"/>
              </p:custDataLst>
            </p:nvPr>
          </p:nvSpPr>
          <p:spPr bwMode="auto">
            <a:xfrm flipH="1">
              <a:off x="4564620" y="3251357"/>
              <a:ext cx="403080" cy="198661"/>
            </a:xfrm>
            <a:custGeom>
              <a:avLst/>
              <a:gdLst>
                <a:gd name="T0" fmla="*/ 31 w 212"/>
                <a:gd name="T1" fmla="*/ 83 h 104"/>
                <a:gd name="T2" fmla="*/ 0 w 212"/>
                <a:gd name="T3" fmla="*/ 76 h 104"/>
                <a:gd name="T4" fmla="*/ 11 w 212"/>
                <a:gd name="T5" fmla="*/ 69 h 104"/>
                <a:gd name="T6" fmla="*/ 182 w 212"/>
                <a:gd name="T7" fmla="*/ 0 h 104"/>
                <a:gd name="T8" fmla="*/ 212 w 212"/>
                <a:gd name="T9" fmla="*/ 71 h 104"/>
                <a:gd name="T10" fmla="*/ 49 w 212"/>
                <a:gd name="T11" fmla="*/ 103 h 104"/>
                <a:gd name="T12" fmla="*/ 46 w 212"/>
                <a:gd name="T13" fmla="*/ 104 h 104"/>
                <a:gd name="T14" fmla="*/ 31 w 212"/>
                <a:gd name="T15" fmla="*/ 83 h 10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12" h="104">
                  <a:moveTo>
                    <a:pt x="31" y="83"/>
                  </a:moveTo>
                  <a:cubicBezTo>
                    <a:pt x="16" y="79"/>
                    <a:pt x="18" y="73"/>
                    <a:pt x="0" y="76"/>
                  </a:cubicBezTo>
                  <a:cubicBezTo>
                    <a:pt x="11" y="69"/>
                    <a:pt x="11" y="69"/>
                    <a:pt x="11" y="69"/>
                  </a:cubicBezTo>
                  <a:cubicBezTo>
                    <a:pt x="182" y="0"/>
                    <a:pt x="182" y="0"/>
                    <a:pt x="182" y="0"/>
                  </a:cubicBezTo>
                  <a:cubicBezTo>
                    <a:pt x="212" y="71"/>
                    <a:pt x="212" y="71"/>
                    <a:pt x="212" y="71"/>
                  </a:cubicBezTo>
                  <a:cubicBezTo>
                    <a:pt x="49" y="103"/>
                    <a:pt x="49" y="103"/>
                    <a:pt x="49" y="103"/>
                  </a:cubicBezTo>
                  <a:cubicBezTo>
                    <a:pt x="46" y="104"/>
                    <a:pt x="46" y="104"/>
                    <a:pt x="46" y="104"/>
                  </a:cubicBezTo>
                  <a:cubicBezTo>
                    <a:pt x="48" y="100"/>
                    <a:pt x="46" y="87"/>
                    <a:pt x="31" y="83"/>
                  </a:cubicBezTo>
                  <a:close/>
                </a:path>
              </a:pathLst>
            </a:custGeom>
            <a:solidFill>
              <a:srgbClr val="2A43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2" name="Freeform 17"/>
            <p:cNvSpPr/>
            <p:nvPr>
              <p:custDataLst>
                <p:tags r:id="rId42"/>
              </p:custDataLst>
            </p:nvPr>
          </p:nvSpPr>
          <p:spPr bwMode="auto">
            <a:xfrm flipH="1">
              <a:off x="4581895" y="3385237"/>
              <a:ext cx="407399" cy="236090"/>
            </a:xfrm>
            <a:custGeom>
              <a:avLst/>
              <a:gdLst>
                <a:gd name="T0" fmla="*/ 199 w 214"/>
                <a:gd name="T1" fmla="*/ 124 h 124"/>
                <a:gd name="T2" fmla="*/ 24 w 214"/>
                <a:gd name="T3" fmla="*/ 54 h 124"/>
                <a:gd name="T4" fmla="*/ 4 w 214"/>
                <a:gd name="T5" fmla="*/ 23 h 124"/>
                <a:gd name="T6" fmla="*/ 22 w 214"/>
                <a:gd name="T7" fmla="*/ 0 h 124"/>
                <a:gd name="T8" fmla="*/ 214 w 214"/>
                <a:gd name="T9" fmla="*/ 98 h 124"/>
                <a:gd name="T10" fmla="*/ 199 w 214"/>
                <a:gd name="T11" fmla="*/ 124 h 124"/>
              </a:gdLst>
              <a:ahLst/>
              <a:cxnLst>
                <a:cxn ang="0">
                  <a:pos x="T0" y="T1"/>
                </a:cxn>
                <a:cxn ang="0">
                  <a:pos x="T2" y="T3"/>
                </a:cxn>
                <a:cxn ang="0">
                  <a:pos x="T4" y="T5"/>
                </a:cxn>
                <a:cxn ang="0">
                  <a:pos x="T6" y="T7"/>
                </a:cxn>
                <a:cxn ang="0">
                  <a:pos x="T8" y="T9"/>
                </a:cxn>
                <a:cxn ang="0">
                  <a:pos x="T10" y="T11"/>
                </a:cxn>
              </a:cxnLst>
              <a:rect l="0" t="0" r="r" b="b"/>
              <a:pathLst>
                <a:path w="214" h="124">
                  <a:moveTo>
                    <a:pt x="199" y="124"/>
                  </a:moveTo>
                  <a:cubicBezTo>
                    <a:pt x="24" y="54"/>
                    <a:pt x="24" y="54"/>
                    <a:pt x="24" y="54"/>
                  </a:cubicBezTo>
                  <a:cubicBezTo>
                    <a:pt x="7" y="41"/>
                    <a:pt x="8" y="38"/>
                    <a:pt x="4" y="23"/>
                  </a:cubicBezTo>
                  <a:cubicBezTo>
                    <a:pt x="0" y="8"/>
                    <a:pt x="18" y="2"/>
                    <a:pt x="22" y="0"/>
                  </a:cubicBezTo>
                  <a:cubicBezTo>
                    <a:pt x="214" y="98"/>
                    <a:pt x="214" y="98"/>
                    <a:pt x="214" y="98"/>
                  </a:cubicBezTo>
                  <a:lnTo>
                    <a:pt x="199" y="124"/>
                  </a:lnTo>
                  <a:close/>
                </a:path>
              </a:pathLst>
            </a:custGeom>
            <a:solidFill>
              <a:srgbClr val="2A43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3" name="Freeform 18"/>
            <p:cNvSpPr/>
            <p:nvPr>
              <p:custDataLst>
                <p:tags r:id="rId43"/>
              </p:custDataLst>
            </p:nvPr>
          </p:nvSpPr>
          <p:spPr bwMode="auto">
            <a:xfrm flipH="1">
              <a:off x="4484004" y="3562304"/>
              <a:ext cx="100770" cy="208739"/>
            </a:xfrm>
            <a:custGeom>
              <a:avLst/>
              <a:gdLst>
                <a:gd name="T0" fmla="*/ 48 w 53"/>
                <a:gd name="T1" fmla="*/ 109 h 110"/>
                <a:gd name="T2" fmla="*/ 40 w 53"/>
                <a:gd name="T3" fmla="*/ 92 h 110"/>
                <a:gd name="T4" fmla="*/ 10 w 53"/>
                <a:gd name="T5" fmla="*/ 48 h 110"/>
                <a:gd name="T6" fmla="*/ 12 w 53"/>
                <a:gd name="T7" fmla="*/ 42 h 110"/>
                <a:gd name="T8" fmla="*/ 18 w 53"/>
                <a:gd name="T9" fmla="*/ 32 h 110"/>
                <a:gd name="T10" fmla="*/ 13 w 53"/>
                <a:gd name="T11" fmla="*/ 18 h 110"/>
                <a:gd name="T12" fmla="*/ 8 w 53"/>
                <a:gd name="T13" fmla="*/ 10 h 110"/>
                <a:gd name="T14" fmla="*/ 24 w 53"/>
                <a:gd name="T15" fmla="*/ 3 h 110"/>
                <a:gd name="T16" fmla="*/ 38 w 53"/>
                <a:gd name="T17" fmla="*/ 0 h 110"/>
                <a:gd name="T18" fmla="*/ 39 w 53"/>
                <a:gd name="T19" fmla="*/ 8 h 110"/>
                <a:gd name="T20" fmla="*/ 42 w 53"/>
                <a:gd name="T21" fmla="*/ 25 h 110"/>
                <a:gd name="T22" fmla="*/ 36 w 53"/>
                <a:gd name="T23" fmla="*/ 32 h 110"/>
                <a:gd name="T24" fmla="*/ 44 w 53"/>
                <a:gd name="T25" fmla="*/ 45 h 110"/>
                <a:gd name="T26" fmla="*/ 53 w 53"/>
                <a:gd name="T27" fmla="*/ 108 h 110"/>
                <a:gd name="T28" fmla="*/ 48 w 53"/>
                <a:gd name="T29" fmla="*/ 109 h 1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53" h="110">
                  <a:moveTo>
                    <a:pt x="48" y="109"/>
                  </a:moveTo>
                  <a:cubicBezTo>
                    <a:pt x="48" y="109"/>
                    <a:pt x="42" y="101"/>
                    <a:pt x="40" y="92"/>
                  </a:cubicBezTo>
                  <a:cubicBezTo>
                    <a:pt x="37" y="83"/>
                    <a:pt x="19" y="51"/>
                    <a:pt x="10" y="48"/>
                  </a:cubicBezTo>
                  <a:cubicBezTo>
                    <a:pt x="0" y="44"/>
                    <a:pt x="12" y="42"/>
                    <a:pt x="12" y="42"/>
                  </a:cubicBezTo>
                  <a:cubicBezTo>
                    <a:pt x="12" y="42"/>
                    <a:pt x="16" y="40"/>
                    <a:pt x="18" y="32"/>
                  </a:cubicBezTo>
                  <a:cubicBezTo>
                    <a:pt x="19" y="30"/>
                    <a:pt x="17" y="19"/>
                    <a:pt x="13" y="18"/>
                  </a:cubicBezTo>
                  <a:cubicBezTo>
                    <a:pt x="7" y="16"/>
                    <a:pt x="2" y="11"/>
                    <a:pt x="8" y="10"/>
                  </a:cubicBezTo>
                  <a:cubicBezTo>
                    <a:pt x="14" y="9"/>
                    <a:pt x="21" y="4"/>
                    <a:pt x="24" y="3"/>
                  </a:cubicBezTo>
                  <a:cubicBezTo>
                    <a:pt x="27" y="3"/>
                    <a:pt x="38" y="0"/>
                    <a:pt x="38" y="0"/>
                  </a:cubicBezTo>
                  <a:cubicBezTo>
                    <a:pt x="39" y="8"/>
                    <a:pt x="39" y="8"/>
                    <a:pt x="39" y="8"/>
                  </a:cubicBezTo>
                  <a:cubicBezTo>
                    <a:pt x="42" y="25"/>
                    <a:pt x="42" y="25"/>
                    <a:pt x="42" y="25"/>
                  </a:cubicBezTo>
                  <a:cubicBezTo>
                    <a:pt x="36" y="32"/>
                    <a:pt x="36" y="32"/>
                    <a:pt x="36" y="32"/>
                  </a:cubicBezTo>
                  <a:cubicBezTo>
                    <a:pt x="36" y="32"/>
                    <a:pt x="40" y="37"/>
                    <a:pt x="44" y="45"/>
                  </a:cubicBezTo>
                  <a:cubicBezTo>
                    <a:pt x="53" y="108"/>
                    <a:pt x="53" y="108"/>
                    <a:pt x="53" y="108"/>
                  </a:cubicBezTo>
                  <a:cubicBezTo>
                    <a:pt x="52" y="110"/>
                    <a:pt x="50" y="110"/>
                    <a:pt x="48" y="109"/>
                  </a:cubicBez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4" name="Freeform 19"/>
            <p:cNvSpPr/>
            <p:nvPr>
              <p:custDataLst>
                <p:tags r:id="rId44"/>
              </p:custDataLst>
            </p:nvPr>
          </p:nvSpPr>
          <p:spPr bwMode="auto">
            <a:xfrm flipH="1">
              <a:off x="3944165" y="3815669"/>
              <a:ext cx="107968" cy="92133"/>
            </a:xfrm>
            <a:custGeom>
              <a:avLst/>
              <a:gdLst>
                <a:gd name="T0" fmla="*/ 50 w 75"/>
                <a:gd name="T1" fmla="*/ 64 h 64"/>
                <a:gd name="T2" fmla="*/ 75 w 75"/>
                <a:gd name="T3" fmla="*/ 42 h 64"/>
                <a:gd name="T4" fmla="*/ 21 w 75"/>
                <a:gd name="T5" fmla="*/ 0 h 64"/>
                <a:gd name="T6" fmla="*/ 0 w 75"/>
                <a:gd name="T7" fmla="*/ 23 h 64"/>
                <a:gd name="T8" fmla="*/ 50 w 75"/>
                <a:gd name="T9" fmla="*/ 64 h 64"/>
              </a:gdLst>
              <a:ahLst/>
              <a:cxnLst>
                <a:cxn ang="0">
                  <a:pos x="T0" y="T1"/>
                </a:cxn>
                <a:cxn ang="0">
                  <a:pos x="T2" y="T3"/>
                </a:cxn>
                <a:cxn ang="0">
                  <a:pos x="T4" y="T5"/>
                </a:cxn>
                <a:cxn ang="0">
                  <a:pos x="T6" y="T7"/>
                </a:cxn>
                <a:cxn ang="0">
                  <a:pos x="T8" y="T9"/>
                </a:cxn>
              </a:cxnLst>
              <a:rect l="0" t="0" r="r" b="b"/>
              <a:pathLst>
                <a:path w="75" h="64">
                  <a:moveTo>
                    <a:pt x="50" y="64"/>
                  </a:moveTo>
                  <a:lnTo>
                    <a:pt x="75" y="42"/>
                  </a:lnTo>
                  <a:lnTo>
                    <a:pt x="21" y="0"/>
                  </a:lnTo>
                  <a:lnTo>
                    <a:pt x="0" y="23"/>
                  </a:lnTo>
                  <a:lnTo>
                    <a:pt x="50" y="64"/>
                  </a:lnTo>
                  <a:close/>
                </a:path>
              </a:pathLst>
            </a:custGeom>
            <a:solidFill>
              <a:srgbClr val="F4D4AA"/>
            </a:solidFill>
            <a:ln>
              <a:noFill/>
            </a:ln>
          </p:spPr>
          <p:txBody>
            <a:bodyPr vert="horz" wrap="square" lIns="68580" tIns="34290" rIns="68580" bIns="34290" numCol="1" anchor="t" anchorCtr="0" compatLnSpc="1"/>
            <a:p>
              <a:endParaRPr lang="zh-CN" altLang="en-US" sz="1350"/>
            </a:p>
          </p:txBody>
        </p:sp>
        <p:sp>
          <p:nvSpPr>
            <p:cNvPr id="115" name="Freeform 20"/>
            <p:cNvSpPr/>
            <p:nvPr>
              <p:custDataLst>
                <p:tags r:id="rId45"/>
              </p:custDataLst>
            </p:nvPr>
          </p:nvSpPr>
          <p:spPr bwMode="auto">
            <a:xfrm flipH="1">
              <a:off x="4010385" y="3261434"/>
              <a:ext cx="594543" cy="603182"/>
            </a:xfrm>
            <a:custGeom>
              <a:avLst/>
              <a:gdLst>
                <a:gd name="T0" fmla="*/ 145 w 413"/>
                <a:gd name="T1" fmla="*/ 231 h 419"/>
                <a:gd name="T2" fmla="*/ 388 w 413"/>
                <a:gd name="T3" fmla="*/ 419 h 419"/>
                <a:gd name="T4" fmla="*/ 413 w 413"/>
                <a:gd name="T5" fmla="*/ 395 h 419"/>
                <a:gd name="T6" fmla="*/ 195 w 413"/>
                <a:gd name="T7" fmla="*/ 190 h 419"/>
                <a:gd name="T8" fmla="*/ 71 w 413"/>
                <a:gd name="T9" fmla="*/ 0 h 419"/>
                <a:gd name="T10" fmla="*/ 0 w 413"/>
                <a:gd name="T11" fmla="*/ 74 h 419"/>
                <a:gd name="T12" fmla="*/ 145 w 413"/>
                <a:gd name="T13" fmla="*/ 231 h 419"/>
              </a:gdLst>
              <a:ahLst/>
              <a:cxnLst>
                <a:cxn ang="0">
                  <a:pos x="T0" y="T1"/>
                </a:cxn>
                <a:cxn ang="0">
                  <a:pos x="T2" y="T3"/>
                </a:cxn>
                <a:cxn ang="0">
                  <a:pos x="T4" y="T5"/>
                </a:cxn>
                <a:cxn ang="0">
                  <a:pos x="T6" y="T7"/>
                </a:cxn>
                <a:cxn ang="0">
                  <a:pos x="T8" y="T9"/>
                </a:cxn>
                <a:cxn ang="0">
                  <a:pos x="T10" y="T11"/>
                </a:cxn>
                <a:cxn ang="0">
                  <a:pos x="T12" y="T13"/>
                </a:cxn>
              </a:cxnLst>
              <a:rect l="0" t="0" r="r" b="b"/>
              <a:pathLst>
                <a:path w="413" h="419">
                  <a:moveTo>
                    <a:pt x="145" y="231"/>
                  </a:moveTo>
                  <a:lnTo>
                    <a:pt x="388" y="419"/>
                  </a:lnTo>
                  <a:lnTo>
                    <a:pt x="413" y="395"/>
                  </a:lnTo>
                  <a:lnTo>
                    <a:pt x="195" y="190"/>
                  </a:lnTo>
                  <a:lnTo>
                    <a:pt x="71" y="0"/>
                  </a:lnTo>
                  <a:lnTo>
                    <a:pt x="0" y="74"/>
                  </a:lnTo>
                  <a:lnTo>
                    <a:pt x="145" y="231"/>
                  </a:lnTo>
                  <a:close/>
                </a:path>
              </a:pathLst>
            </a:custGeom>
            <a:solidFill>
              <a:srgbClr val="0C303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6" name="Freeform 21"/>
            <p:cNvSpPr/>
            <p:nvPr>
              <p:custDataLst>
                <p:tags r:id="rId46"/>
              </p:custDataLst>
            </p:nvPr>
          </p:nvSpPr>
          <p:spPr bwMode="auto">
            <a:xfrm flipH="1">
              <a:off x="3994549" y="3195214"/>
              <a:ext cx="616137" cy="682358"/>
            </a:xfrm>
            <a:custGeom>
              <a:avLst/>
              <a:gdLst>
                <a:gd name="T0" fmla="*/ 13 w 323"/>
                <a:gd name="T1" fmla="*/ 71 h 359"/>
                <a:gd name="T2" fmla="*/ 28 w 323"/>
                <a:gd name="T3" fmla="*/ 9 h 359"/>
                <a:gd name="T4" fmla="*/ 91 w 323"/>
                <a:gd name="T5" fmla="*/ 43 h 359"/>
                <a:gd name="T6" fmla="*/ 92 w 323"/>
                <a:gd name="T7" fmla="*/ 46 h 359"/>
                <a:gd name="T8" fmla="*/ 94 w 323"/>
                <a:gd name="T9" fmla="*/ 73 h 359"/>
                <a:gd name="T10" fmla="*/ 154 w 323"/>
                <a:gd name="T11" fmla="*/ 180 h 359"/>
                <a:gd name="T12" fmla="*/ 323 w 323"/>
                <a:gd name="T13" fmla="*/ 333 h 359"/>
                <a:gd name="T14" fmla="*/ 300 w 323"/>
                <a:gd name="T15" fmla="*/ 359 h 359"/>
                <a:gd name="T16" fmla="*/ 122 w 323"/>
                <a:gd name="T17" fmla="*/ 215 h 359"/>
                <a:gd name="T18" fmla="*/ 0 w 323"/>
                <a:gd name="T19" fmla="*/ 81 h 359"/>
                <a:gd name="T20" fmla="*/ 13 w 323"/>
                <a:gd name="T21" fmla="*/ 71 h 3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23" h="359">
                  <a:moveTo>
                    <a:pt x="13" y="71"/>
                  </a:moveTo>
                  <a:cubicBezTo>
                    <a:pt x="7" y="51"/>
                    <a:pt x="7" y="17"/>
                    <a:pt x="28" y="9"/>
                  </a:cubicBezTo>
                  <a:cubicBezTo>
                    <a:pt x="49" y="0"/>
                    <a:pt x="83" y="22"/>
                    <a:pt x="91" y="43"/>
                  </a:cubicBezTo>
                  <a:cubicBezTo>
                    <a:pt x="92" y="46"/>
                    <a:pt x="92" y="46"/>
                    <a:pt x="92" y="46"/>
                  </a:cubicBezTo>
                  <a:cubicBezTo>
                    <a:pt x="96" y="55"/>
                    <a:pt x="96" y="64"/>
                    <a:pt x="94" y="73"/>
                  </a:cubicBezTo>
                  <a:cubicBezTo>
                    <a:pt x="154" y="180"/>
                    <a:pt x="154" y="180"/>
                    <a:pt x="154" y="180"/>
                  </a:cubicBezTo>
                  <a:cubicBezTo>
                    <a:pt x="323" y="333"/>
                    <a:pt x="323" y="333"/>
                    <a:pt x="323" y="333"/>
                  </a:cubicBezTo>
                  <a:cubicBezTo>
                    <a:pt x="300" y="359"/>
                    <a:pt x="300" y="359"/>
                    <a:pt x="300" y="359"/>
                  </a:cubicBezTo>
                  <a:cubicBezTo>
                    <a:pt x="122" y="215"/>
                    <a:pt x="122" y="215"/>
                    <a:pt x="122" y="215"/>
                  </a:cubicBezTo>
                  <a:cubicBezTo>
                    <a:pt x="0" y="81"/>
                    <a:pt x="0" y="81"/>
                    <a:pt x="0" y="81"/>
                  </a:cubicBezTo>
                  <a:lnTo>
                    <a:pt x="13" y="71"/>
                  </a:lnTo>
                  <a:close/>
                </a:path>
              </a:pathLst>
            </a:custGeom>
            <a:solidFill>
              <a:srgbClr val="2A43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7" name="Freeform 22"/>
            <p:cNvSpPr/>
            <p:nvPr>
              <p:custDataLst>
                <p:tags r:id="rId47"/>
              </p:custDataLst>
            </p:nvPr>
          </p:nvSpPr>
          <p:spPr bwMode="auto">
            <a:xfrm flipH="1">
              <a:off x="4823743" y="2534449"/>
              <a:ext cx="230332" cy="382926"/>
            </a:xfrm>
            <a:custGeom>
              <a:avLst/>
              <a:gdLst>
                <a:gd name="T0" fmla="*/ 1 w 121"/>
                <a:gd name="T1" fmla="*/ 134 h 201"/>
                <a:gd name="T2" fmla="*/ 12 w 121"/>
                <a:gd name="T3" fmla="*/ 116 h 201"/>
                <a:gd name="T4" fmla="*/ 13 w 121"/>
                <a:gd name="T5" fmla="*/ 107 h 201"/>
                <a:gd name="T6" fmla="*/ 10 w 121"/>
                <a:gd name="T7" fmla="*/ 94 h 201"/>
                <a:gd name="T8" fmla="*/ 31 w 121"/>
                <a:gd name="T9" fmla="*/ 35 h 201"/>
                <a:gd name="T10" fmla="*/ 109 w 121"/>
                <a:gd name="T11" fmla="*/ 52 h 201"/>
                <a:gd name="T12" fmla="*/ 119 w 121"/>
                <a:gd name="T13" fmla="*/ 111 h 201"/>
                <a:gd name="T14" fmla="*/ 103 w 121"/>
                <a:gd name="T15" fmla="*/ 154 h 201"/>
                <a:gd name="T16" fmla="*/ 102 w 121"/>
                <a:gd name="T17" fmla="*/ 155 h 201"/>
                <a:gd name="T18" fmla="*/ 114 w 121"/>
                <a:gd name="T19" fmla="*/ 169 h 201"/>
                <a:gd name="T20" fmla="*/ 102 w 121"/>
                <a:gd name="T21" fmla="*/ 187 h 201"/>
                <a:gd name="T22" fmla="*/ 91 w 121"/>
                <a:gd name="T23" fmla="*/ 190 h 201"/>
                <a:gd name="T24" fmla="*/ 64 w 121"/>
                <a:gd name="T25" fmla="*/ 172 h 201"/>
                <a:gd name="T26" fmla="*/ 56 w 121"/>
                <a:gd name="T27" fmla="*/ 171 h 201"/>
                <a:gd name="T28" fmla="*/ 54 w 121"/>
                <a:gd name="T29" fmla="*/ 171 h 201"/>
                <a:gd name="T30" fmla="*/ 54 w 121"/>
                <a:gd name="T31" fmla="*/ 170 h 201"/>
                <a:gd name="T32" fmla="*/ 18 w 121"/>
                <a:gd name="T33" fmla="*/ 140 h 201"/>
                <a:gd name="T34" fmla="*/ 16 w 121"/>
                <a:gd name="T35" fmla="*/ 136 h 201"/>
                <a:gd name="T36" fmla="*/ 1 w 121"/>
                <a:gd name="T37" fmla="*/ 134 h 2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1" h="201">
                  <a:moveTo>
                    <a:pt x="1" y="134"/>
                  </a:moveTo>
                  <a:cubicBezTo>
                    <a:pt x="3" y="130"/>
                    <a:pt x="9" y="121"/>
                    <a:pt x="12" y="116"/>
                  </a:cubicBezTo>
                  <a:cubicBezTo>
                    <a:pt x="12" y="113"/>
                    <a:pt x="12" y="110"/>
                    <a:pt x="13" y="107"/>
                  </a:cubicBezTo>
                  <a:cubicBezTo>
                    <a:pt x="12" y="104"/>
                    <a:pt x="11" y="100"/>
                    <a:pt x="10" y="94"/>
                  </a:cubicBezTo>
                  <a:cubicBezTo>
                    <a:pt x="1" y="47"/>
                    <a:pt x="31" y="35"/>
                    <a:pt x="31" y="35"/>
                  </a:cubicBezTo>
                  <a:cubicBezTo>
                    <a:pt x="77" y="0"/>
                    <a:pt x="109" y="52"/>
                    <a:pt x="109" y="52"/>
                  </a:cubicBezTo>
                  <a:cubicBezTo>
                    <a:pt x="118" y="76"/>
                    <a:pt x="120" y="96"/>
                    <a:pt x="119" y="111"/>
                  </a:cubicBezTo>
                  <a:cubicBezTo>
                    <a:pt x="121" y="128"/>
                    <a:pt x="114" y="142"/>
                    <a:pt x="103" y="154"/>
                  </a:cubicBezTo>
                  <a:cubicBezTo>
                    <a:pt x="102" y="155"/>
                    <a:pt x="102" y="155"/>
                    <a:pt x="102" y="155"/>
                  </a:cubicBezTo>
                  <a:cubicBezTo>
                    <a:pt x="114" y="169"/>
                    <a:pt x="114" y="169"/>
                    <a:pt x="114" y="169"/>
                  </a:cubicBezTo>
                  <a:cubicBezTo>
                    <a:pt x="102" y="187"/>
                    <a:pt x="102" y="187"/>
                    <a:pt x="102" y="187"/>
                  </a:cubicBezTo>
                  <a:cubicBezTo>
                    <a:pt x="102" y="187"/>
                    <a:pt x="95" y="201"/>
                    <a:pt x="91" y="190"/>
                  </a:cubicBezTo>
                  <a:cubicBezTo>
                    <a:pt x="89" y="183"/>
                    <a:pt x="70" y="173"/>
                    <a:pt x="64" y="172"/>
                  </a:cubicBezTo>
                  <a:cubicBezTo>
                    <a:pt x="61" y="172"/>
                    <a:pt x="59" y="171"/>
                    <a:pt x="56" y="171"/>
                  </a:cubicBezTo>
                  <a:cubicBezTo>
                    <a:pt x="55" y="171"/>
                    <a:pt x="54" y="171"/>
                    <a:pt x="54" y="171"/>
                  </a:cubicBezTo>
                  <a:cubicBezTo>
                    <a:pt x="54" y="170"/>
                    <a:pt x="54" y="170"/>
                    <a:pt x="54" y="170"/>
                  </a:cubicBezTo>
                  <a:cubicBezTo>
                    <a:pt x="39" y="166"/>
                    <a:pt x="25" y="156"/>
                    <a:pt x="18" y="140"/>
                  </a:cubicBezTo>
                  <a:cubicBezTo>
                    <a:pt x="17" y="139"/>
                    <a:pt x="16" y="137"/>
                    <a:pt x="16" y="136"/>
                  </a:cubicBezTo>
                  <a:cubicBezTo>
                    <a:pt x="6" y="137"/>
                    <a:pt x="0" y="136"/>
                    <a:pt x="1" y="134"/>
                  </a:cubicBezTo>
                  <a:close/>
                </a:path>
              </a:pathLst>
            </a:custGeom>
            <a:solidFill>
              <a:srgbClr val="F4D4AA"/>
            </a:solidFill>
            <a:ln>
              <a:noFill/>
            </a:ln>
          </p:spPr>
          <p:txBody>
            <a:bodyPr vert="horz" wrap="square" lIns="68580" tIns="34290" rIns="68580" bIns="34290" numCol="1" anchor="t" anchorCtr="0" compatLnSpc="1"/>
            <a:p>
              <a:endParaRPr lang="zh-CN" altLang="en-US" sz="1350"/>
            </a:p>
          </p:txBody>
        </p:sp>
        <p:sp>
          <p:nvSpPr>
            <p:cNvPr id="118" name="Freeform 23"/>
            <p:cNvSpPr/>
            <p:nvPr>
              <p:custDataLst>
                <p:tags r:id="rId48"/>
              </p:custDataLst>
            </p:nvPr>
          </p:nvSpPr>
          <p:spPr bwMode="auto">
            <a:xfrm flipH="1">
              <a:off x="4802149" y="2616505"/>
              <a:ext cx="164111" cy="177068"/>
            </a:xfrm>
            <a:custGeom>
              <a:avLst/>
              <a:gdLst>
                <a:gd name="T0" fmla="*/ 27 w 86"/>
                <a:gd name="T1" fmla="*/ 45 h 93"/>
                <a:gd name="T2" fmla="*/ 44 w 86"/>
                <a:gd name="T3" fmla="*/ 30 h 93"/>
                <a:gd name="T4" fmla="*/ 57 w 86"/>
                <a:gd name="T5" fmla="*/ 53 h 93"/>
                <a:gd name="T6" fmla="*/ 61 w 86"/>
                <a:gd name="T7" fmla="*/ 78 h 93"/>
                <a:gd name="T8" fmla="*/ 78 w 86"/>
                <a:gd name="T9" fmla="*/ 83 h 93"/>
                <a:gd name="T10" fmla="*/ 86 w 86"/>
                <a:gd name="T11" fmla="*/ 58 h 93"/>
                <a:gd name="T12" fmla="*/ 85 w 86"/>
                <a:gd name="T13" fmla="*/ 59 h 93"/>
                <a:gd name="T14" fmla="*/ 73 w 86"/>
                <a:gd name="T15" fmla="*/ 43 h 93"/>
                <a:gd name="T16" fmla="*/ 54 w 86"/>
                <a:gd name="T17" fmla="*/ 10 h 93"/>
                <a:gd name="T18" fmla="*/ 0 w 86"/>
                <a:gd name="T19" fmla="*/ 10 h 93"/>
                <a:gd name="T20" fmla="*/ 20 w 86"/>
                <a:gd name="T21" fmla="*/ 47 h 93"/>
                <a:gd name="T22" fmla="*/ 27 w 86"/>
                <a:gd name="T23" fmla="*/ 45 h 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86" h="93">
                  <a:moveTo>
                    <a:pt x="27" y="45"/>
                  </a:moveTo>
                  <a:cubicBezTo>
                    <a:pt x="25" y="32"/>
                    <a:pt x="37" y="29"/>
                    <a:pt x="44" y="30"/>
                  </a:cubicBezTo>
                  <a:cubicBezTo>
                    <a:pt x="51" y="30"/>
                    <a:pt x="55" y="35"/>
                    <a:pt x="57" y="53"/>
                  </a:cubicBezTo>
                  <a:cubicBezTo>
                    <a:pt x="59" y="70"/>
                    <a:pt x="61" y="78"/>
                    <a:pt x="61" y="78"/>
                  </a:cubicBezTo>
                  <a:cubicBezTo>
                    <a:pt x="73" y="93"/>
                    <a:pt x="78" y="83"/>
                    <a:pt x="78" y="83"/>
                  </a:cubicBezTo>
                  <a:cubicBezTo>
                    <a:pt x="83" y="75"/>
                    <a:pt x="84" y="65"/>
                    <a:pt x="86" y="58"/>
                  </a:cubicBezTo>
                  <a:cubicBezTo>
                    <a:pt x="86" y="58"/>
                    <a:pt x="85" y="58"/>
                    <a:pt x="85" y="59"/>
                  </a:cubicBezTo>
                  <a:cubicBezTo>
                    <a:pt x="81" y="72"/>
                    <a:pt x="74" y="61"/>
                    <a:pt x="73" y="43"/>
                  </a:cubicBezTo>
                  <a:cubicBezTo>
                    <a:pt x="72" y="24"/>
                    <a:pt x="71" y="22"/>
                    <a:pt x="54" y="10"/>
                  </a:cubicBezTo>
                  <a:cubicBezTo>
                    <a:pt x="39" y="0"/>
                    <a:pt x="9" y="8"/>
                    <a:pt x="0" y="10"/>
                  </a:cubicBezTo>
                  <a:cubicBezTo>
                    <a:pt x="3" y="29"/>
                    <a:pt x="20" y="47"/>
                    <a:pt x="20" y="47"/>
                  </a:cubicBezTo>
                  <a:lnTo>
                    <a:pt x="27" y="45"/>
                  </a:lnTo>
                  <a:close/>
                </a:path>
              </a:pathLst>
            </a:custGeom>
            <a:solidFill>
              <a:srgbClr val="4F4C4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19" name="Freeform 24"/>
            <p:cNvSpPr/>
            <p:nvPr>
              <p:custDataLst>
                <p:tags r:id="rId49"/>
              </p:custDataLst>
            </p:nvPr>
          </p:nvSpPr>
          <p:spPr bwMode="auto">
            <a:xfrm flipH="1">
              <a:off x="4783435" y="2535889"/>
              <a:ext cx="259123" cy="223134"/>
            </a:xfrm>
            <a:custGeom>
              <a:avLst/>
              <a:gdLst>
                <a:gd name="T0" fmla="*/ 47 w 136"/>
                <a:gd name="T1" fmla="*/ 5 h 117"/>
                <a:gd name="T2" fmla="*/ 32 w 136"/>
                <a:gd name="T3" fmla="*/ 0 h 117"/>
                <a:gd name="T4" fmla="*/ 30 w 136"/>
                <a:gd name="T5" fmla="*/ 0 h 117"/>
                <a:gd name="T6" fmla="*/ 6 w 136"/>
                <a:gd name="T7" fmla="*/ 51 h 117"/>
                <a:gd name="T8" fmla="*/ 9 w 136"/>
                <a:gd name="T9" fmla="*/ 52 h 117"/>
                <a:gd name="T10" fmla="*/ 28 w 136"/>
                <a:gd name="T11" fmla="*/ 38 h 117"/>
                <a:gd name="T12" fmla="*/ 39 w 136"/>
                <a:gd name="T13" fmla="*/ 42 h 117"/>
                <a:gd name="T14" fmla="*/ 40 w 136"/>
                <a:gd name="T15" fmla="*/ 52 h 117"/>
                <a:gd name="T16" fmla="*/ 40 w 136"/>
                <a:gd name="T17" fmla="*/ 52 h 117"/>
                <a:gd name="T18" fmla="*/ 94 w 136"/>
                <a:gd name="T19" fmla="*/ 52 h 117"/>
                <a:gd name="T20" fmla="*/ 111 w 136"/>
                <a:gd name="T21" fmla="*/ 88 h 117"/>
                <a:gd name="T22" fmla="*/ 128 w 136"/>
                <a:gd name="T23" fmla="*/ 104 h 117"/>
                <a:gd name="T24" fmla="*/ 129 w 136"/>
                <a:gd name="T25" fmla="*/ 102 h 117"/>
                <a:gd name="T26" fmla="*/ 132 w 136"/>
                <a:gd name="T27" fmla="*/ 56 h 117"/>
                <a:gd name="T28" fmla="*/ 130 w 136"/>
                <a:gd name="T29" fmla="*/ 52 h 117"/>
                <a:gd name="T30" fmla="*/ 47 w 136"/>
                <a:gd name="T31" fmla="*/ 5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6" h="117">
                  <a:moveTo>
                    <a:pt x="47" y="5"/>
                  </a:moveTo>
                  <a:cubicBezTo>
                    <a:pt x="32" y="7"/>
                    <a:pt x="32" y="1"/>
                    <a:pt x="32" y="0"/>
                  </a:cubicBezTo>
                  <a:cubicBezTo>
                    <a:pt x="31" y="0"/>
                    <a:pt x="31" y="0"/>
                    <a:pt x="30" y="0"/>
                  </a:cubicBezTo>
                  <a:cubicBezTo>
                    <a:pt x="0" y="13"/>
                    <a:pt x="4" y="43"/>
                    <a:pt x="6" y="51"/>
                  </a:cubicBezTo>
                  <a:cubicBezTo>
                    <a:pt x="7" y="52"/>
                    <a:pt x="9" y="52"/>
                    <a:pt x="9" y="52"/>
                  </a:cubicBezTo>
                  <a:cubicBezTo>
                    <a:pt x="9" y="52"/>
                    <a:pt x="18" y="43"/>
                    <a:pt x="28" y="38"/>
                  </a:cubicBezTo>
                  <a:cubicBezTo>
                    <a:pt x="38" y="33"/>
                    <a:pt x="39" y="42"/>
                    <a:pt x="39" y="42"/>
                  </a:cubicBezTo>
                  <a:cubicBezTo>
                    <a:pt x="40" y="52"/>
                    <a:pt x="40" y="52"/>
                    <a:pt x="40" y="52"/>
                  </a:cubicBezTo>
                  <a:cubicBezTo>
                    <a:pt x="40" y="52"/>
                    <a:pt x="40" y="52"/>
                    <a:pt x="40" y="52"/>
                  </a:cubicBezTo>
                  <a:cubicBezTo>
                    <a:pt x="49" y="50"/>
                    <a:pt x="79" y="42"/>
                    <a:pt x="94" y="52"/>
                  </a:cubicBezTo>
                  <a:cubicBezTo>
                    <a:pt x="111" y="64"/>
                    <a:pt x="109" y="70"/>
                    <a:pt x="111" y="88"/>
                  </a:cubicBezTo>
                  <a:cubicBezTo>
                    <a:pt x="112" y="107"/>
                    <a:pt x="124" y="117"/>
                    <a:pt x="128" y="104"/>
                  </a:cubicBezTo>
                  <a:cubicBezTo>
                    <a:pt x="128" y="103"/>
                    <a:pt x="129" y="103"/>
                    <a:pt x="129" y="102"/>
                  </a:cubicBezTo>
                  <a:cubicBezTo>
                    <a:pt x="136" y="84"/>
                    <a:pt x="135" y="68"/>
                    <a:pt x="132" y="56"/>
                  </a:cubicBezTo>
                  <a:cubicBezTo>
                    <a:pt x="131" y="55"/>
                    <a:pt x="130" y="54"/>
                    <a:pt x="130" y="52"/>
                  </a:cubicBezTo>
                  <a:cubicBezTo>
                    <a:pt x="122" y="24"/>
                    <a:pt x="64" y="4"/>
                    <a:pt x="47" y="5"/>
                  </a:cubicBezTo>
                  <a:close/>
                </a:path>
              </a:pathLst>
            </a:custGeom>
            <a:solidFill>
              <a:srgbClr val="3C271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20" name="Freeform 25"/>
            <p:cNvSpPr/>
            <p:nvPr>
              <p:custDataLst>
                <p:tags r:id="rId50"/>
              </p:custDataLst>
            </p:nvPr>
          </p:nvSpPr>
          <p:spPr bwMode="auto">
            <a:xfrm flipH="1">
              <a:off x="4817985" y="2786375"/>
              <a:ext cx="84934" cy="155474"/>
            </a:xfrm>
            <a:custGeom>
              <a:avLst/>
              <a:gdLst>
                <a:gd name="T0" fmla="*/ 45 w 45"/>
                <a:gd name="T1" fmla="*/ 6 h 82"/>
                <a:gd name="T2" fmla="*/ 32 w 45"/>
                <a:gd name="T3" fmla="*/ 4 h 82"/>
                <a:gd name="T4" fmla="*/ 14 w 45"/>
                <a:gd name="T5" fmla="*/ 75 h 82"/>
                <a:gd name="T6" fmla="*/ 31 w 45"/>
                <a:gd name="T7" fmla="*/ 82 h 82"/>
                <a:gd name="T8" fmla="*/ 45 w 45"/>
                <a:gd name="T9" fmla="*/ 6 h 82"/>
              </a:gdLst>
              <a:ahLst/>
              <a:cxnLst>
                <a:cxn ang="0">
                  <a:pos x="T0" y="T1"/>
                </a:cxn>
                <a:cxn ang="0">
                  <a:pos x="T2" y="T3"/>
                </a:cxn>
                <a:cxn ang="0">
                  <a:pos x="T4" y="T5"/>
                </a:cxn>
                <a:cxn ang="0">
                  <a:pos x="T6" y="T7"/>
                </a:cxn>
                <a:cxn ang="0">
                  <a:pos x="T8" y="T9"/>
                </a:cxn>
              </a:cxnLst>
              <a:rect l="0" t="0" r="r" b="b"/>
              <a:pathLst>
                <a:path w="45" h="82">
                  <a:moveTo>
                    <a:pt x="45" y="6"/>
                  </a:moveTo>
                  <a:cubicBezTo>
                    <a:pt x="45" y="6"/>
                    <a:pt x="36" y="0"/>
                    <a:pt x="32" y="4"/>
                  </a:cubicBezTo>
                  <a:cubicBezTo>
                    <a:pt x="29" y="9"/>
                    <a:pt x="0" y="61"/>
                    <a:pt x="14" y="75"/>
                  </a:cubicBezTo>
                  <a:cubicBezTo>
                    <a:pt x="14" y="75"/>
                    <a:pt x="27" y="77"/>
                    <a:pt x="31" y="82"/>
                  </a:cubicBezTo>
                  <a:cubicBezTo>
                    <a:pt x="31" y="82"/>
                    <a:pt x="42" y="15"/>
                    <a:pt x="45" y="6"/>
                  </a:cubicBezTo>
                </a:path>
              </a:pathLst>
            </a:custGeom>
            <a:solidFill>
              <a:schemeClr val="lt2"/>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21" name="Freeform 26"/>
            <p:cNvSpPr/>
            <p:nvPr>
              <p:custDataLst>
                <p:tags r:id="rId51"/>
              </p:custDataLst>
            </p:nvPr>
          </p:nvSpPr>
          <p:spPr bwMode="auto">
            <a:xfrm flipH="1">
              <a:off x="4488323" y="3190894"/>
              <a:ext cx="205859" cy="95012"/>
            </a:xfrm>
            <a:custGeom>
              <a:avLst/>
              <a:gdLst>
                <a:gd name="T0" fmla="*/ 12 w 108"/>
                <a:gd name="T1" fmla="*/ 42 h 50"/>
                <a:gd name="T2" fmla="*/ 8 w 108"/>
                <a:gd name="T3" fmla="*/ 29 h 50"/>
                <a:gd name="T4" fmla="*/ 75 w 108"/>
                <a:gd name="T5" fmla="*/ 0 h 50"/>
                <a:gd name="T6" fmla="*/ 91 w 108"/>
                <a:gd name="T7" fmla="*/ 10 h 50"/>
                <a:gd name="T8" fmla="*/ 85 w 108"/>
                <a:gd name="T9" fmla="*/ 29 h 50"/>
                <a:gd name="T10" fmla="*/ 70 w 108"/>
                <a:gd name="T11" fmla="*/ 36 h 50"/>
                <a:gd name="T12" fmla="*/ 34 w 108"/>
                <a:gd name="T13" fmla="*/ 50 h 50"/>
                <a:gd name="T14" fmla="*/ 16 w 108"/>
                <a:gd name="T15" fmla="*/ 49 h 50"/>
                <a:gd name="T16" fmla="*/ 12 w 108"/>
                <a:gd name="T17" fmla="*/ 42 h 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08" h="50">
                  <a:moveTo>
                    <a:pt x="12" y="42"/>
                  </a:moveTo>
                  <a:cubicBezTo>
                    <a:pt x="12" y="42"/>
                    <a:pt x="16" y="37"/>
                    <a:pt x="8" y="29"/>
                  </a:cubicBezTo>
                  <a:cubicBezTo>
                    <a:pt x="0" y="20"/>
                    <a:pt x="75" y="0"/>
                    <a:pt x="75" y="0"/>
                  </a:cubicBezTo>
                  <a:cubicBezTo>
                    <a:pt x="75" y="0"/>
                    <a:pt x="75" y="6"/>
                    <a:pt x="91" y="10"/>
                  </a:cubicBezTo>
                  <a:cubicBezTo>
                    <a:pt x="108" y="14"/>
                    <a:pt x="85" y="29"/>
                    <a:pt x="85" y="29"/>
                  </a:cubicBezTo>
                  <a:cubicBezTo>
                    <a:pt x="70" y="36"/>
                    <a:pt x="70" y="36"/>
                    <a:pt x="70" y="36"/>
                  </a:cubicBezTo>
                  <a:cubicBezTo>
                    <a:pt x="34" y="50"/>
                    <a:pt x="34" y="50"/>
                    <a:pt x="34" y="50"/>
                  </a:cubicBezTo>
                  <a:cubicBezTo>
                    <a:pt x="16" y="49"/>
                    <a:pt x="16" y="49"/>
                    <a:pt x="16" y="49"/>
                  </a:cubicBezTo>
                  <a:lnTo>
                    <a:pt x="12" y="42"/>
                  </a:lnTo>
                  <a:close/>
                </a:path>
              </a:pathLst>
            </a:custGeom>
            <a:solidFill>
              <a:srgbClr val="2A435B"/>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22" name="Freeform 27"/>
            <p:cNvSpPr/>
            <p:nvPr>
              <p:custDataLst>
                <p:tags r:id="rId52"/>
              </p:custDataLst>
            </p:nvPr>
          </p:nvSpPr>
          <p:spPr bwMode="auto">
            <a:xfrm flipH="1">
              <a:off x="4758962" y="2796451"/>
              <a:ext cx="118045" cy="362772"/>
            </a:xfrm>
            <a:custGeom>
              <a:avLst/>
              <a:gdLst>
                <a:gd name="T0" fmla="*/ 59 w 62"/>
                <a:gd name="T1" fmla="*/ 9 h 190"/>
                <a:gd name="T2" fmla="*/ 31 w 62"/>
                <a:gd name="T3" fmla="*/ 0 h 190"/>
                <a:gd name="T4" fmla="*/ 26 w 62"/>
                <a:gd name="T5" fmla="*/ 114 h 190"/>
                <a:gd name="T6" fmla="*/ 62 w 62"/>
                <a:gd name="T7" fmla="*/ 64 h 190"/>
                <a:gd name="T8" fmla="*/ 59 w 62"/>
                <a:gd name="T9" fmla="*/ 26 h 190"/>
                <a:gd name="T10" fmla="*/ 59 w 62"/>
                <a:gd name="T11" fmla="*/ 9 h 190"/>
              </a:gdLst>
              <a:ahLst/>
              <a:cxnLst>
                <a:cxn ang="0">
                  <a:pos x="T0" y="T1"/>
                </a:cxn>
                <a:cxn ang="0">
                  <a:pos x="T2" y="T3"/>
                </a:cxn>
                <a:cxn ang="0">
                  <a:pos x="T4" y="T5"/>
                </a:cxn>
                <a:cxn ang="0">
                  <a:pos x="T6" y="T7"/>
                </a:cxn>
                <a:cxn ang="0">
                  <a:pos x="T8" y="T9"/>
                </a:cxn>
                <a:cxn ang="0">
                  <a:pos x="T10" y="T11"/>
                </a:cxn>
              </a:cxnLst>
              <a:rect l="0" t="0" r="r" b="b"/>
              <a:pathLst>
                <a:path w="62" h="190">
                  <a:moveTo>
                    <a:pt x="59" y="9"/>
                  </a:moveTo>
                  <a:cubicBezTo>
                    <a:pt x="59" y="9"/>
                    <a:pt x="38" y="3"/>
                    <a:pt x="31" y="0"/>
                  </a:cubicBezTo>
                  <a:cubicBezTo>
                    <a:pt x="31" y="0"/>
                    <a:pt x="0" y="37"/>
                    <a:pt x="26" y="114"/>
                  </a:cubicBezTo>
                  <a:cubicBezTo>
                    <a:pt x="52" y="190"/>
                    <a:pt x="62" y="64"/>
                    <a:pt x="62" y="64"/>
                  </a:cubicBezTo>
                  <a:cubicBezTo>
                    <a:pt x="59" y="26"/>
                    <a:pt x="59" y="26"/>
                    <a:pt x="59" y="26"/>
                  </a:cubicBezTo>
                  <a:cubicBezTo>
                    <a:pt x="59" y="9"/>
                    <a:pt x="59" y="9"/>
                    <a:pt x="59" y="9"/>
                  </a:cubicBezTo>
                </a:path>
              </a:pathLst>
            </a:custGeom>
            <a:solidFill>
              <a:srgbClr val="0C303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23" name="Freeform 28"/>
            <p:cNvSpPr/>
            <p:nvPr>
              <p:custDataLst>
                <p:tags r:id="rId53"/>
              </p:custDataLst>
            </p:nvPr>
          </p:nvSpPr>
          <p:spPr bwMode="auto">
            <a:xfrm flipH="1">
              <a:off x="4543026" y="2747506"/>
              <a:ext cx="333981" cy="503851"/>
            </a:xfrm>
            <a:custGeom>
              <a:avLst/>
              <a:gdLst>
                <a:gd name="T0" fmla="*/ 94 w 175"/>
                <a:gd name="T1" fmla="*/ 255 h 265"/>
                <a:gd name="T2" fmla="*/ 30 w 175"/>
                <a:gd name="T3" fmla="*/ 47 h 265"/>
                <a:gd name="T4" fmla="*/ 174 w 175"/>
                <a:gd name="T5" fmla="*/ 193 h 265"/>
                <a:gd name="T6" fmla="*/ 175 w 175"/>
                <a:gd name="T7" fmla="*/ 238 h 265"/>
                <a:gd name="T8" fmla="*/ 107 w 175"/>
                <a:gd name="T9" fmla="*/ 265 h 265"/>
                <a:gd name="T10" fmla="*/ 94 w 175"/>
                <a:gd name="T11" fmla="*/ 255 h 265"/>
              </a:gdLst>
              <a:ahLst/>
              <a:cxnLst>
                <a:cxn ang="0">
                  <a:pos x="T0" y="T1"/>
                </a:cxn>
                <a:cxn ang="0">
                  <a:pos x="T2" y="T3"/>
                </a:cxn>
                <a:cxn ang="0">
                  <a:pos x="T4" y="T5"/>
                </a:cxn>
                <a:cxn ang="0">
                  <a:pos x="T6" y="T7"/>
                </a:cxn>
                <a:cxn ang="0">
                  <a:pos x="T8" y="T9"/>
                </a:cxn>
                <a:cxn ang="0">
                  <a:pos x="T10" y="T11"/>
                </a:cxn>
              </a:cxnLst>
              <a:rect l="0" t="0" r="r" b="b"/>
              <a:pathLst>
                <a:path w="175" h="265">
                  <a:moveTo>
                    <a:pt x="94" y="255"/>
                  </a:moveTo>
                  <a:cubicBezTo>
                    <a:pt x="60" y="235"/>
                    <a:pt x="0" y="84"/>
                    <a:pt x="30" y="47"/>
                  </a:cubicBezTo>
                  <a:cubicBezTo>
                    <a:pt x="69" y="0"/>
                    <a:pt x="122" y="95"/>
                    <a:pt x="174" y="193"/>
                  </a:cubicBezTo>
                  <a:cubicBezTo>
                    <a:pt x="175" y="238"/>
                    <a:pt x="175" y="238"/>
                    <a:pt x="175" y="238"/>
                  </a:cubicBezTo>
                  <a:cubicBezTo>
                    <a:pt x="107" y="265"/>
                    <a:pt x="107" y="265"/>
                    <a:pt x="107" y="265"/>
                  </a:cubicBezTo>
                  <a:cubicBezTo>
                    <a:pt x="94" y="255"/>
                    <a:pt x="94" y="255"/>
                    <a:pt x="94" y="255"/>
                  </a:cubicBezTo>
                </a:path>
              </a:pathLst>
            </a:custGeom>
            <a:solidFill>
              <a:srgbClr val="CFD6D7"/>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24" name="Freeform 29"/>
            <p:cNvSpPr/>
            <p:nvPr>
              <p:custDataLst>
                <p:tags r:id="rId54"/>
              </p:custDataLst>
            </p:nvPr>
          </p:nvSpPr>
          <p:spPr bwMode="auto">
            <a:xfrm flipH="1">
              <a:off x="4407706" y="2783496"/>
              <a:ext cx="368531" cy="129562"/>
            </a:xfrm>
            <a:custGeom>
              <a:avLst/>
              <a:gdLst>
                <a:gd name="T0" fmla="*/ 172 w 193"/>
                <a:gd name="T1" fmla="*/ 21 h 68"/>
                <a:gd name="T2" fmla="*/ 185 w 193"/>
                <a:gd name="T3" fmla="*/ 39 h 68"/>
                <a:gd name="T4" fmla="*/ 176 w 193"/>
                <a:gd name="T5" fmla="*/ 38 h 68"/>
                <a:gd name="T6" fmla="*/ 170 w 193"/>
                <a:gd name="T7" fmla="*/ 39 h 68"/>
                <a:gd name="T8" fmla="*/ 31 w 193"/>
                <a:gd name="T9" fmla="*/ 68 h 68"/>
                <a:gd name="T10" fmla="*/ 0 w 193"/>
                <a:gd name="T11" fmla="*/ 45 h 68"/>
                <a:gd name="T12" fmla="*/ 31 w 193"/>
                <a:gd name="T13" fmla="*/ 19 h 68"/>
                <a:gd name="T14" fmla="*/ 175 w 193"/>
                <a:gd name="T15" fmla="*/ 0 h 68"/>
                <a:gd name="T16" fmla="*/ 187 w 193"/>
                <a:gd name="T17" fmla="*/ 1 h 68"/>
                <a:gd name="T18" fmla="*/ 189 w 193"/>
                <a:gd name="T19" fmla="*/ 1 h 68"/>
                <a:gd name="T20" fmla="*/ 193 w 193"/>
                <a:gd name="T21" fmla="*/ 1 h 68"/>
                <a:gd name="T22" fmla="*/ 172 w 193"/>
                <a:gd name="T23" fmla="*/ 21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93" h="68">
                  <a:moveTo>
                    <a:pt x="172" y="21"/>
                  </a:moveTo>
                  <a:cubicBezTo>
                    <a:pt x="172" y="21"/>
                    <a:pt x="170" y="32"/>
                    <a:pt x="185" y="39"/>
                  </a:cubicBezTo>
                  <a:cubicBezTo>
                    <a:pt x="176" y="38"/>
                    <a:pt x="176" y="38"/>
                    <a:pt x="176" y="38"/>
                  </a:cubicBezTo>
                  <a:cubicBezTo>
                    <a:pt x="174" y="38"/>
                    <a:pt x="173" y="39"/>
                    <a:pt x="170" y="39"/>
                  </a:cubicBezTo>
                  <a:cubicBezTo>
                    <a:pt x="31" y="68"/>
                    <a:pt x="31" y="68"/>
                    <a:pt x="31" y="68"/>
                  </a:cubicBezTo>
                  <a:cubicBezTo>
                    <a:pt x="14" y="68"/>
                    <a:pt x="0" y="58"/>
                    <a:pt x="0" y="45"/>
                  </a:cubicBezTo>
                  <a:cubicBezTo>
                    <a:pt x="0" y="31"/>
                    <a:pt x="13" y="20"/>
                    <a:pt x="31" y="19"/>
                  </a:cubicBezTo>
                  <a:cubicBezTo>
                    <a:pt x="175" y="0"/>
                    <a:pt x="175" y="0"/>
                    <a:pt x="175" y="0"/>
                  </a:cubicBezTo>
                  <a:cubicBezTo>
                    <a:pt x="179" y="0"/>
                    <a:pt x="183" y="0"/>
                    <a:pt x="187" y="1"/>
                  </a:cubicBezTo>
                  <a:cubicBezTo>
                    <a:pt x="188" y="1"/>
                    <a:pt x="189" y="1"/>
                    <a:pt x="189" y="1"/>
                  </a:cubicBezTo>
                  <a:cubicBezTo>
                    <a:pt x="191" y="1"/>
                    <a:pt x="192" y="1"/>
                    <a:pt x="193" y="1"/>
                  </a:cubicBezTo>
                  <a:cubicBezTo>
                    <a:pt x="193" y="1"/>
                    <a:pt x="173" y="5"/>
                    <a:pt x="172" y="21"/>
                  </a:cubicBezTo>
                </a:path>
              </a:pathLst>
            </a:custGeom>
            <a:solidFill>
              <a:srgbClr val="0C303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25" name="Freeform 30"/>
            <p:cNvSpPr/>
            <p:nvPr>
              <p:custDataLst>
                <p:tags r:id="rId55"/>
              </p:custDataLst>
            </p:nvPr>
          </p:nvSpPr>
          <p:spPr bwMode="auto">
            <a:xfrm flipH="1">
              <a:off x="4217683" y="2771979"/>
              <a:ext cx="249046" cy="240409"/>
            </a:xfrm>
            <a:custGeom>
              <a:avLst/>
              <a:gdLst>
                <a:gd name="T0" fmla="*/ 115 w 131"/>
                <a:gd name="T1" fmla="*/ 126 h 126"/>
                <a:gd name="T2" fmla="*/ 9 w 131"/>
                <a:gd name="T3" fmla="*/ 35 h 126"/>
                <a:gd name="T4" fmla="*/ 9 w 131"/>
                <a:gd name="T5" fmla="*/ 12 h 126"/>
                <a:gd name="T6" fmla="*/ 38 w 131"/>
                <a:gd name="T7" fmla="*/ 9 h 126"/>
                <a:gd name="T8" fmla="*/ 131 w 131"/>
                <a:gd name="T9" fmla="*/ 109 h 126"/>
                <a:gd name="T10" fmla="*/ 115 w 131"/>
                <a:gd name="T11" fmla="*/ 126 h 126"/>
              </a:gdLst>
              <a:ahLst/>
              <a:cxnLst>
                <a:cxn ang="0">
                  <a:pos x="T0" y="T1"/>
                </a:cxn>
                <a:cxn ang="0">
                  <a:pos x="T2" y="T3"/>
                </a:cxn>
                <a:cxn ang="0">
                  <a:pos x="T4" y="T5"/>
                </a:cxn>
                <a:cxn ang="0">
                  <a:pos x="T6" y="T7"/>
                </a:cxn>
                <a:cxn ang="0">
                  <a:pos x="T8" y="T9"/>
                </a:cxn>
                <a:cxn ang="0">
                  <a:pos x="T10" y="T11"/>
                </a:cxn>
              </a:cxnLst>
              <a:rect l="0" t="0" r="r" b="b"/>
              <a:pathLst>
                <a:path w="131" h="126">
                  <a:moveTo>
                    <a:pt x="115" y="126"/>
                  </a:moveTo>
                  <a:cubicBezTo>
                    <a:pt x="9" y="35"/>
                    <a:pt x="9" y="35"/>
                    <a:pt x="9" y="35"/>
                  </a:cubicBezTo>
                  <a:cubicBezTo>
                    <a:pt x="0" y="20"/>
                    <a:pt x="9" y="12"/>
                    <a:pt x="9" y="12"/>
                  </a:cubicBezTo>
                  <a:cubicBezTo>
                    <a:pt x="19" y="0"/>
                    <a:pt x="38" y="9"/>
                    <a:pt x="38" y="9"/>
                  </a:cubicBezTo>
                  <a:cubicBezTo>
                    <a:pt x="131" y="109"/>
                    <a:pt x="131" y="109"/>
                    <a:pt x="131" y="109"/>
                  </a:cubicBezTo>
                  <a:lnTo>
                    <a:pt x="115" y="126"/>
                  </a:lnTo>
                  <a:close/>
                </a:path>
              </a:pathLst>
            </a:custGeom>
            <a:solidFill>
              <a:srgbClr val="0C303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26" name="Freeform 31"/>
            <p:cNvSpPr/>
            <p:nvPr>
              <p:custDataLst>
                <p:tags r:id="rId56"/>
              </p:custDataLst>
            </p:nvPr>
          </p:nvSpPr>
          <p:spPr bwMode="auto">
            <a:xfrm flipH="1">
              <a:off x="3898097" y="3952429"/>
              <a:ext cx="51825" cy="70540"/>
            </a:xfrm>
            <a:custGeom>
              <a:avLst/>
              <a:gdLst>
                <a:gd name="T0" fmla="*/ 4 w 27"/>
                <a:gd name="T1" fmla="*/ 37 h 37"/>
                <a:gd name="T2" fmla="*/ 0 w 27"/>
                <a:gd name="T3" fmla="*/ 33 h 37"/>
                <a:gd name="T4" fmla="*/ 15 w 27"/>
                <a:gd name="T5" fmla="*/ 0 h 37"/>
                <a:gd name="T6" fmla="*/ 27 w 27"/>
                <a:gd name="T7" fmla="*/ 12 h 37"/>
                <a:gd name="T8" fmla="*/ 17 w 27"/>
                <a:gd name="T9" fmla="*/ 24 h 37"/>
                <a:gd name="T10" fmla="*/ 4 w 27"/>
                <a:gd name="T11" fmla="*/ 37 h 37"/>
              </a:gdLst>
              <a:ahLst/>
              <a:cxnLst>
                <a:cxn ang="0">
                  <a:pos x="T0" y="T1"/>
                </a:cxn>
                <a:cxn ang="0">
                  <a:pos x="T2" y="T3"/>
                </a:cxn>
                <a:cxn ang="0">
                  <a:pos x="T4" y="T5"/>
                </a:cxn>
                <a:cxn ang="0">
                  <a:pos x="T6" y="T7"/>
                </a:cxn>
                <a:cxn ang="0">
                  <a:pos x="T8" y="T9"/>
                </a:cxn>
                <a:cxn ang="0">
                  <a:pos x="T10" y="T11"/>
                </a:cxn>
              </a:cxnLst>
              <a:rect l="0" t="0" r="r" b="b"/>
              <a:pathLst>
                <a:path w="27" h="37">
                  <a:moveTo>
                    <a:pt x="4" y="37"/>
                  </a:moveTo>
                  <a:cubicBezTo>
                    <a:pt x="1" y="37"/>
                    <a:pt x="0" y="36"/>
                    <a:pt x="0" y="33"/>
                  </a:cubicBezTo>
                  <a:cubicBezTo>
                    <a:pt x="0" y="33"/>
                    <a:pt x="8" y="11"/>
                    <a:pt x="15" y="0"/>
                  </a:cubicBezTo>
                  <a:cubicBezTo>
                    <a:pt x="27" y="12"/>
                    <a:pt x="27" y="12"/>
                    <a:pt x="27" y="12"/>
                  </a:cubicBezTo>
                  <a:cubicBezTo>
                    <a:pt x="17" y="24"/>
                    <a:pt x="17" y="24"/>
                    <a:pt x="17" y="24"/>
                  </a:cubicBezTo>
                  <a:cubicBezTo>
                    <a:pt x="4" y="37"/>
                    <a:pt x="4" y="37"/>
                    <a:pt x="4" y="37"/>
                  </a:cubicBezTo>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27" name="Freeform 32"/>
            <p:cNvSpPr/>
            <p:nvPr>
              <p:custDataLst>
                <p:tags r:id="rId57"/>
              </p:custDataLst>
            </p:nvPr>
          </p:nvSpPr>
          <p:spPr bwMode="auto">
            <a:xfrm flipH="1">
              <a:off x="3898097" y="3805593"/>
              <a:ext cx="106528" cy="169870"/>
            </a:xfrm>
            <a:custGeom>
              <a:avLst/>
              <a:gdLst>
                <a:gd name="T0" fmla="*/ 37 w 56"/>
                <a:gd name="T1" fmla="*/ 84 h 89"/>
                <a:gd name="T2" fmla="*/ 37 w 56"/>
                <a:gd name="T3" fmla="*/ 84 h 89"/>
                <a:gd name="T4" fmla="*/ 37 w 56"/>
                <a:gd name="T5" fmla="*/ 83 h 89"/>
                <a:gd name="T6" fmla="*/ 11 w 56"/>
                <a:gd name="T7" fmla="*/ 55 h 89"/>
                <a:gd name="T8" fmla="*/ 13 w 56"/>
                <a:gd name="T9" fmla="*/ 49 h 89"/>
                <a:gd name="T10" fmla="*/ 20 w 56"/>
                <a:gd name="T11" fmla="*/ 36 h 89"/>
                <a:gd name="T12" fmla="*/ 14 w 56"/>
                <a:gd name="T13" fmla="*/ 23 h 89"/>
                <a:gd name="T14" fmla="*/ 8 w 56"/>
                <a:gd name="T15" fmla="*/ 14 h 89"/>
                <a:gd name="T16" fmla="*/ 25 w 56"/>
                <a:gd name="T17" fmla="*/ 4 h 89"/>
                <a:gd name="T18" fmla="*/ 41 w 56"/>
                <a:gd name="T19" fmla="*/ 0 h 89"/>
                <a:gd name="T20" fmla="*/ 43 w 56"/>
                <a:gd name="T21" fmla="*/ 6 h 89"/>
                <a:gd name="T22" fmla="*/ 47 w 56"/>
                <a:gd name="T23" fmla="*/ 26 h 89"/>
                <a:gd name="T24" fmla="*/ 41 w 56"/>
                <a:gd name="T25" fmla="*/ 35 h 89"/>
                <a:gd name="T26" fmla="*/ 48 w 56"/>
                <a:gd name="T27" fmla="*/ 44 h 89"/>
                <a:gd name="T28" fmla="*/ 52 w 56"/>
                <a:gd name="T29" fmla="*/ 49 h 89"/>
                <a:gd name="T30" fmla="*/ 56 w 56"/>
                <a:gd name="T31" fmla="*/ 89 h 89"/>
                <a:gd name="T32" fmla="*/ 38 w 56"/>
                <a:gd name="T33" fmla="*/ 89 h 89"/>
                <a:gd name="T34" fmla="*/ 37 w 56"/>
                <a:gd name="T35" fmla="*/ 84 h 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56" h="89">
                  <a:moveTo>
                    <a:pt x="37" y="84"/>
                  </a:moveTo>
                  <a:cubicBezTo>
                    <a:pt x="37" y="84"/>
                    <a:pt x="37" y="84"/>
                    <a:pt x="37" y="84"/>
                  </a:cubicBezTo>
                  <a:cubicBezTo>
                    <a:pt x="37" y="83"/>
                    <a:pt x="37" y="83"/>
                    <a:pt x="37" y="83"/>
                  </a:cubicBezTo>
                  <a:cubicBezTo>
                    <a:pt x="28" y="71"/>
                    <a:pt x="18" y="57"/>
                    <a:pt x="11" y="55"/>
                  </a:cubicBezTo>
                  <a:cubicBezTo>
                    <a:pt x="0" y="51"/>
                    <a:pt x="13" y="49"/>
                    <a:pt x="13" y="49"/>
                  </a:cubicBezTo>
                  <a:cubicBezTo>
                    <a:pt x="13" y="49"/>
                    <a:pt x="18" y="46"/>
                    <a:pt x="20" y="36"/>
                  </a:cubicBezTo>
                  <a:cubicBezTo>
                    <a:pt x="20" y="34"/>
                    <a:pt x="18" y="25"/>
                    <a:pt x="14" y="23"/>
                  </a:cubicBezTo>
                  <a:cubicBezTo>
                    <a:pt x="7" y="21"/>
                    <a:pt x="1" y="16"/>
                    <a:pt x="8" y="14"/>
                  </a:cubicBezTo>
                  <a:cubicBezTo>
                    <a:pt x="15" y="13"/>
                    <a:pt x="22" y="5"/>
                    <a:pt x="25" y="4"/>
                  </a:cubicBezTo>
                  <a:cubicBezTo>
                    <a:pt x="29" y="4"/>
                    <a:pt x="41" y="0"/>
                    <a:pt x="41" y="0"/>
                  </a:cubicBezTo>
                  <a:cubicBezTo>
                    <a:pt x="43" y="6"/>
                    <a:pt x="43" y="6"/>
                    <a:pt x="43" y="6"/>
                  </a:cubicBezTo>
                  <a:cubicBezTo>
                    <a:pt x="47" y="26"/>
                    <a:pt x="47" y="26"/>
                    <a:pt x="47" y="26"/>
                  </a:cubicBezTo>
                  <a:cubicBezTo>
                    <a:pt x="41" y="35"/>
                    <a:pt x="41" y="35"/>
                    <a:pt x="41" y="35"/>
                  </a:cubicBezTo>
                  <a:cubicBezTo>
                    <a:pt x="41" y="35"/>
                    <a:pt x="44" y="38"/>
                    <a:pt x="48" y="44"/>
                  </a:cubicBezTo>
                  <a:cubicBezTo>
                    <a:pt x="49" y="45"/>
                    <a:pt x="50" y="47"/>
                    <a:pt x="52" y="49"/>
                  </a:cubicBezTo>
                  <a:cubicBezTo>
                    <a:pt x="56" y="89"/>
                    <a:pt x="56" y="89"/>
                    <a:pt x="56" y="89"/>
                  </a:cubicBezTo>
                  <a:cubicBezTo>
                    <a:pt x="38" y="89"/>
                    <a:pt x="38" y="89"/>
                    <a:pt x="38" y="89"/>
                  </a:cubicBezTo>
                  <a:cubicBezTo>
                    <a:pt x="38" y="87"/>
                    <a:pt x="37" y="86"/>
                    <a:pt x="37" y="84"/>
                  </a:cubicBezTo>
                  <a:close/>
                </a:path>
              </a:pathLst>
            </a:custGeom>
            <a:solidFill>
              <a:srgbClr val="040000"/>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28" name="Freeform 33"/>
            <p:cNvSpPr/>
            <p:nvPr>
              <p:custDataLst>
                <p:tags r:id="rId58"/>
              </p:custDataLst>
            </p:nvPr>
          </p:nvSpPr>
          <p:spPr bwMode="auto">
            <a:xfrm flipH="1">
              <a:off x="4541587" y="3190894"/>
              <a:ext cx="135320" cy="66220"/>
            </a:xfrm>
            <a:custGeom>
              <a:avLst/>
              <a:gdLst>
                <a:gd name="T0" fmla="*/ 4 w 94"/>
                <a:gd name="T1" fmla="*/ 46 h 46"/>
                <a:gd name="T2" fmla="*/ 94 w 94"/>
                <a:gd name="T3" fmla="*/ 7 h 46"/>
                <a:gd name="T4" fmla="*/ 91 w 94"/>
                <a:gd name="T5" fmla="*/ 0 h 46"/>
                <a:gd name="T6" fmla="*/ 0 w 94"/>
                <a:gd name="T7" fmla="*/ 40 h 46"/>
                <a:gd name="T8" fmla="*/ 4 w 94"/>
                <a:gd name="T9" fmla="*/ 46 h 46"/>
              </a:gdLst>
              <a:ahLst/>
              <a:cxnLst>
                <a:cxn ang="0">
                  <a:pos x="T0" y="T1"/>
                </a:cxn>
                <a:cxn ang="0">
                  <a:pos x="T2" y="T3"/>
                </a:cxn>
                <a:cxn ang="0">
                  <a:pos x="T4" y="T5"/>
                </a:cxn>
                <a:cxn ang="0">
                  <a:pos x="T6" y="T7"/>
                </a:cxn>
                <a:cxn ang="0">
                  <a:pos x="T8" y="T9"/>
                </a:cxn>
              </a:cxnLst>
              <a:rect l="0" t="0" r="r" b="b"/>
              <a:pathLst>
                <a:path w="94" h="46">
                  <a:moveTo>
                    <a:pt x="4" y="46"/>
                  </a:moveTo>
                  <a:lnTo>
                    <a:pt x="94" y="7"/>
                  </a:lnTo>
                  <a:lnTo>
                    <a:pt x="91" y="0"/>
                  </a:lnTo>
                  <a:lnTo>
                    <a:pt x="0" y="40"/>
                  </a:lnTo>
                  <a:lnTo>
                    <a:pt x="4" y="46"/>
                  </a:lnTo>
                  <a:close/>
                </a:path>
              </a:pathLst>
            </a:custGeom>
            <a:solidFill>
              <a:srgbClr val="733D1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29" name="Rectangle 34"/>
            <p:cNvSpPr>
              <a:spLocks noChangeArrowheads="1"/>
            </p:cNvSpPr>
            <p:nvPr>
              <p:custDataLst>
                <p:tags r:id="rId59"/>
              </p:custDataLst>
            </p:nvPr>
          </p:nvSpPr>
          <p:spPr bwMode="auto">
            <a:xfrm flipH="1">
              <a:off x="4554544" y="3257115"/>
              <a:ext cx="70539" cy="79177"/>
            </a:xfrm>
            <a:prstGeom prst="rect">
              <a:avLst/>
            </a:prstGeom>
            <a:solidFill>
              <a:srgbClr val="2A435B"/>
            </a:solid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68580" tIns="34290" rIns="68580" bIns="34290" numCol="1" anchor="t" anchorCtr="0" compatLnSpc="1"/>
            <a:p>
              <a:endParaRPr lang="zh-CN" altLang="en-US" sz="1350"/>
            </a:p>
          </p:txBody>
        </p:sp>
        <p:sp>
          <p:nvSpPr>
            <p:cNvPr id="130" name="Freeform 35"/>
            <p:cNvSpPr/>
            <p:nvPr>
              <p:custDataLst>
                <p:tags r:id="rId60"/>
              </p:custDataLst>
            </p:nvPr>
          </p:nvSpPr>
          <p:spPr bwMode="auto">
            <a:xfrm flipH="1">
              <a:off x="4368838" y="2770539"/>
              <a:ext cx="519685" cy="578708"/>
            </a:xfrm>
            <a:custGeom>
              <a:avLst/>
              <a:gdLst>
                <a:gd name="T0" fmla="*/ 83 w 273"/>
                <a:gd name="T1" fmla="*/ 253 h 304"/>
                <a:gd name="T2" fmla="*/ 34 w 273"/>
                <a:gd name="T3" fmla="*/ 34 h 304"/>
                <a:gd name="T4" fmla="*/ 188 w 273"/>
                <a:gd name="T5" fmla="*/ 174 h 304"/>
                <a:gd name="T6" fmla="*/ 273 w 273"/>
                <a:gd name="T7" fmla="*/ 223 h 304"/>
                <a:gd name="T8" fmla="*/ 169 w 273"/>
                <a:gd name="T9" fmla="*/ 304 h 304"/>
                <a:gd name="T10" fmla="*/ 83 w 273"/>
                <a:gd name="T11" fmla="*/ 253 h 304"/>
              </a:gdLst>
              <a:ahLst/>
              <a:cxnLst>
                <a:cxn ang="0">
                  <a:pos x="T0" y="T1"/>
                </a:cxn>
                <a:cxn ang="0">
                  <a:pos x="T2" y="T3"/>
                </a:cxn>
                <a:cxn ang="0">
                  <a:pos x="T4" y="T5"/>
                </a:cxn>
                <a:cxn ang="0">
                  <a:pos x="T6" y="T7"/>
                </a:cxn>
                <a:cxn ang="0">
                  <a:pos x="T8" y="T9"/>
                </a:cxn>
                <a:cxn ang="0">
                  <a:pos x="T10" y="T11"/>
                </a:cxn>
              </a:cxnLst>
              <a:rect l="0" t="0" r="r" b="b"/>
              <a:pathLst>
                <a:path w="273" h="304">
                  <a:moveTo>
                    <a:pt x="83" y="253"/>
                  </a:moveTo>
                  <a:cubicBezTo>
                    <a:pt x="46" y="180"/>
                    <a:pt x="0" y="68"/>
                    <a:pt x="34" y="34"/>
                  </a:cubicBezTo>
                  <a:cubicBezTo>
                    <a:pt x="67" y="0"/>
                    <a:pt x="94" y="32"/>
                    <a:pt x="188" y="174"/>
                  </a:cubicBezTo>
                  <a:cubicBezTo>
                    <a:pt x="273" y="223"/>
                    <a:pt x="273" y="223"/>
                    <a:pt x="273" y="223"/>
                  </a:cubicBezTo>
                  <a:cubicBezTo>
                    <a:pt x="169" y="304"/>
                    <a:pt x="169" y="304"/>
                    <a:pt x="169" y="304"/>
                  </a:cubicBezTo>
                  <a:cubicBezTo>
                    <a:pt x="83" y="253"/>
                    <a:pt x="83" y="253"/>
                    <a:pt x="83" y="253"/>
                  </a:cubicBezTo>
                </a:path>
              </a:pathLst>
            </a:custGeom>
            <a:solidFill>
              <a:srgbClr val="0C303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1" name="Freeform 36"/>
            <p:cNvSpPr/>
            <p:nvPr>
              <p:custDataLst>
                <p:tags r:id="rId61"/>
              </p:custDataLst>
            </p:nvPr>
          </p:nvSpPr>
          <p:spPr bwMode="auto">
            <a:xfrm flipH="1">
              <a:off x="4849656" y="2930332"/>
              <a:ext cx="24472" cy="27352"/>
            </a:xfrm>
            <a:custGeom>
              <a:avLst/>
              <a:gdLst>
                <a:gd name="T0" fmla="*/ 17 w 17"/>
                <a:gd name="T1" fmla="*/ 5 h 19"/>
                <a:gd name="T2" fmla="*/ 14 w 17"/>
                <a:gd name="T3" fmla="*/ 19 h 19"/>
                <a:gd name="T4" fmla="*/ 0 w 17"/>
                <a:gd name="T5" fmla="*/ 0 h 19"/>
                <a:gd name="T6" fmla="*/ 17 w 17"/>
                <a:gd name="T7" fmla="*/ 5 h 19"/>
              </a:gdLst>
              <a:ahLst/>
              <a:cxnLst>
                <a:cxn ang="0">
                  <a:pos x="T0" y="T1"/>
                </a:cxn>
                <a:cxn ang="0">
                  <a:pos x="T2" y="T3"/>
                </a:cxn>
                <a:cxn ang="0">
                  <a:pos x="T4" y="T5"/>
                </a:cxn>
                <a:cxn ang="0">
                  <a:pos x="T6" y="T7"/>
                </a:cxn>
              </a:cxnLst>
              <a:rect l="0" t="0" r="r" b="b"/>
              <a:pathLst>
                <a:path w="17" h="19">
                  <a:moveTo>
                    <a:pt x="17" y="5"/>
                  </a:moveTo>
                  <a:lnTo>
                    <a:pt x="14" y="19"/>
                  </a:lnTo>
                  <a:lnTo>
                    <a:pt x="0" y="0"/>
                  </a:lnTo>
                  <a:lnTo>
                    <a:pt x="17" y="5"/>
                  </a:lnTo>
                  <a:close/>
                </a:path>
              </a:pathLst>
            </a:custGeom>
            <a:solidFill>
              <a:srgbClr val="DB317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2" name="Freeform 37"/>
            <p:cNvSpPr/>
            <p:nvPr>
              <p:custDataLst>
                <p:tags r:id="rId62"/>
              </p:custDataLst>
            </p:nvPr>
          </p:nvSpPr>
          <p:spPr bwMode="auto">
            <a:xfrm flipH="1">
              <a:off x="4849656" y="2930332"/>
              <a:ext cx="24472" cy="27352"/>
            </a:xfrm>
            <a:custGeom>
              <a:avLst/>
              <a:gdLst>
                <a:gd name="T0" fmla="*/ 17 w 17"/>
                <a:gd name="T1" fmla="*/ 5 h 19"/>
                <a:gd name="T2" fmla="*/ 14 w 17"/>
                <a:gd name="T3" fmla="*/ 19 h 19"/>
                <a:gd name="T4" fmla="*/ 0 w 17"/>
                <a:gd name="T5" fmla="*/ 0 h 19"/>
                <a:gd name="T6" fmla="*/ 17 w 17"/>
                <a:gd name="T7" fmla="*/ 5 h 19"/>
              </a:gdLst>
              <a:ahLst/>
              <a:cxnLst>
                <a:cxn ang="0">
                  <a:pos x="T0" y="T1"/>
                </a:cxn>
                <a:cxn ang="0">
                  <a:pos x="T2" y="T3"/>
                </a:cxn>
                <a:cxn ang="0">
                  <a:pos x="T4" y="T5"/>
                </a:cxn>
                <a:cxn ang="0">
                  <a:pos x="T6" y="T7"/>
                </a:cxn>
              </a:cxnLst>
              <a:rect l="0" t="0" r="r" b="b"/>
              <a:pathLst>
                <a:path w="17" h="19">
                  <a:moveTo>
                    <a:pt x="17" y="5"/>
                  </a:moveTo>
                  <a:lnTo>
                    <a:pt x="14" y="19"/>
                  </a:lnTo>
                  <a:lnTo>
                    <a:pt x="0" y="0"/>
                  </a:lnTo>
                  <a:lnTo>
                    <a:pt x="17" y="5"/>
                  </a:lnTo>
                </a:path>
              </a:pathLst>
            </a:custGeom>
            <a:noFill/>
            <a:ln>
              <a:noFill/>
            </a:ln>
            <a:extLst>
              <a:ext uri="{909E8E84-426E-40DD-AFC4-6F175D3DCCD1}">
                <a14:hiddenFill xmlns:a14="http://schemas.microsoft.com/office/drawing/2010/main">
                  <a:solidFill>
                    <a:schemeClr val="lt2"/>
                  </a:solidFill>
                </a14:hiddenFill>
              </a:ex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3" name="Freeform 38"/>
            <p:cNvSpPr/>
            <p:nvPr>
              <p:custDataLst>
                <p:tags r:id="rId63"/>
              </p:custDataLst>
            </p:nvPr>
          </p:nvSpPr>
          <p:spPr bwMode="auto">
            <a:xfrm flipH="1">
              <a:off x="4817985" y="2937530"/>
              <a:ext cx="53264" cy="106528"/>
            </a:xfrm>
            <a:custGeom>
              <a:avLst/>
              <a:gdLst>
                <a:gd name="T0" fmla="*/ 1 w 28"/>
                <a:gd name="T1" fmla="*/ 0 h 56"/>
                <a:gd name="T2" fmla="*/ 19 w 28"/>
                <a:gd name="T3" fmla="*/ 24 h 56"/>
                <a:gd name="T4" fmla="*/ 28 w 28"/>
                <a:gd name="T5" fmla="*/ 56 h 56"/>
                <a:gd name="T6" fmla="*/ 11 w 28"/>
                <a:gd name="T7" fmla="*/ 51 h 56"/>
                <a:gd name="T8" fmla="*/ 1 w 28"/>
                <a:gd name="T9" fmla="*/ 0 h 56"/>
              </a:gdLst>
              <a:ahLst/>
              <a:cxnLst>
                <a:cxn ang="0">
                  <a:pos x="T0" y="T1"/>
                </a:cxn>
                <a:cxn ang="0">
                  <a:pos x="T2" y="T3"/>
                </a:cxn>
                <a:cxn ang="0">
                  <a:pos x="T4" y="T5"/>
                </a:cxn>
                <a:cxn ang="0">
                  <a:pos x="T6" y="T7"/>
                </a:cxn>
                <a:cxn ang="0">
                  <a:pos x="T8" y="T9"/>
                </a:cxn>
              </a:cxnLst>
              <a:rect l="0" t="0" r="r" b="b"/>
              <a:pathLst>
                <a:path w="28" h="56">
                  <a:moveTo>
                    <a:pt x="1" y="0"/>
                  </a:moveTo>
                  <a:cubicBezTo>
                    <a:pt x="19" y="24"/>
                    <a:pt x="19" y="24"/>
                    <a:pt x="19" y="24"/>
                  </a:cubicBezTo>
                  <a:cubicBezTo>
                    <a:pt x="28" y="56"/>
                    <a:pt x="28" y="56"/>
                    <a:pt x="28" y="56"/>
                  </a:cubicBezTo>
                  <a:cubicBezTo>
                    <a:pt x="11" y="51"/>
                    <a:pt x="11" y="51"/>
                    <a:pt x="11" y="51"/>
                  </a:cubicBezTo>
                  <a:cubicBezTo>
                    <a:pt x="6" y="34"/>
                    <a:pt x="0" y="5"/>
                    <a:pt x="1" y="0"/>
                  </a:cubicBezTo>
                </a:path>
              </a:pathLst>
            </a:custGeom>
            <a:solidFill>
              <a:srgbClr val="DB317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4" name="Freeform 39"/>
            <p:cNvSpPr/>
            <p:nvPr>
              <p:custDataLst>
                <p:tags r:id="rId64"/>
              </p:custDataLst>
            </p:nvPr>
          </p:nvSpPr>
          <p:spPr bwMode="auto">
            <a:xfrm flipH="1">
              <a:off x="4724413" y="2924574"/>
              <a:ext cx="102209" cy="93573"/>
            </a:xfrm>
            <a:custGeom>
              <a:avLst/>
              <a:gdLst>
                <a:gd name="T0" fmla="*/ 53 w 54"/>
                <a:gd name="T1" fmla="*/ 0 h 49"/>
                <a:gd name="T2" fmla="*/ 35 w 54"/>
                <a:gd name="T3" fmla="*/ 25 h 49"/>
                <a:gd name="T4" fmla="*/ 0 w 54"/>
                <a:gd name="T5" fmla="*/ 47 h 49"/>
                <a:gd name="T6" fmla="*/ 1 w 54"/>
                <a:gd name="T7" fmla="*/ 49 h 49"/>
                <a:gd name="T8" fmla="*/ 35 w 54"/>
                <a:gd name="T9" fmla="*/ 30 h 49"/>
                <a:gd name="T10" fmla="*/ 53 w 54"/>
                <a:gd name="T11" fmla="*/ 0 h 49"/>
              </a:gdLst>
              <a:ahLst/>
              <a:cxnLst>
                <a:cxn ang="0">
                  <a:pos x="T0" y="T1"/>
                </a:cxn>
                <a:cxn ang="0">
                  <a:pos x="T2" y="T3"/>
                </a:cxn>
                <a:cxn ang="0">
                  <a:pos x="T4" y="T5"/>
                </a:cxn>
                <a:cxn ang="0">
                  <a:pos x="T6" y="T7"/>
                </a:cxn>
                <a:cxn ang="0">
                  <a:pos x="T8" y="T9"/>
                </a:cxn>
                <a:cxn ang="0">
                  <a:pos x="T10" y="T11"/>
                </a:cxn>
              </a:cxnLst>
              <a:rect l="0" t="0" r="r" b="b"/>
              <a:pathLst>
                <a:path w="54" h="49">
                  <a:moveTo>
                    <a:pt x="53" y="0"/>
                  </a:moveTo>
                  <a:cubicBezTo>
                    <a:pt x="52" y="9"/>
                    <a:pt x="45" y="19"/>
                    <a:pt x="35" y="25"/>
                  </a:cubicBezTo>
                  <a:cubicBezTo>
                    <a:pt x="0" y="47"/>
                    <a:pt x="0" y="47"/>
                    <a:pt x="0" y="47"/>
                  </a:cubicBezTo>
                  <a:cubicBezTo>
                    <a:pt x="1" y="49"/>
                    <a:pt x="1" y="49"/>
                    <a:pt x="1" y="49"/>
                  </a:cubicBezTo>
                  <a:cubicBezTo>
                    <a:pt x="35" y="30"/>
                    <a:pt x="35" y="30"/>
                    <a:pt x="35" y="30"/>
                  </a:cubicBezTo>
                  <a:cubicBezTo>
                    <a:pt x="47" y="23"/>
                    <a:pt x="54" y="11"/>
                    <a:pt x="53" y="0"/>
                  </a:cubicBezTo>
                </a:path>
              </a:pathLst>
            </a:custGeom>
            <a:solidFill>
              <a:srgbClr val="0B26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5" name="Freeform 40"/>
            <p:cNvSpPr/>
            <p:nvPr>
              <p:custDataLst>
                <p:tags r:id="rId65"/>
              </p:custDataLst>
            </p:nvPr>
          </p:nvSpPr>
          <p:spPr bwMode="auto">
            <a:xfrm flipH="1">
              <a:off x="4851095" y="3031102"/>
              <a:ext cx="11517" cy="7198"/>
            </a:xfrm>
            <a:custGeom>
              <a:avLst/>
              <a:gdLst>
                <a:gd name="T0" fmla="*/ 6 w 6"/>
                <a:gd name="T1" fmla="*/ 0 h 4"/>
                <a:gd name="T2" fmla="*/ 0 w 6"/>
                <a:gd name="T3" fmla="*/ 4 h 4"/>
                <a:gd name="T4" fmla="*/ 6 w 6"/>
                <a:gd name="T5" fmla="*/ 1 h 4"/>
                <a:gd name="T6" fmla="*/ 6 w 6"/>
                <a:gd name="T7" fmla="*/ 0 h 4"/>
                <a:gd name="T8" fmla="*/ 6 w 6"/>
                <a:gd name="T9" fmla="*/ 0 h 4"/>
                <a:gd name="T10" fmla="*/ 6 w 6"/>
                <a:gd name="T11" fmla="*/ 0 h 4"/>
              </a:gdLst>
              <a:ahLst/>
              <a:cxnLst>
                <a:cxn ang="0">
                  <a:pos x="T0" y="T1"/>
                </a:cxn>
                <a:cxn ang="0">
                  <a:pos x="T2" y="T3"/>
                </a:cxn>
                <a:cxn ang="0">
                  <a:pos x="T4" y="T5"/>
                </a:cxn>
                <a:cxn ang="0">
                  <a:pos x="T6" y="T7"/>
                </a:cxn>
                <a:cxn ang="0">
                  <a:pos x="T8" y="T9"/>
                </a:cxn>
                <a:cxn ang="0">
                  <a:pos x="T10" y="T11"/>
                </a:cxn>
              </a:cxnLst>
              <a:rect l="0" t="0" r="r" b="b"/>
              <a:pathLst>
                <a:path w="6" h="4">
                  <a:moveTo>
                    <a:pt x="6" y="0"/>
                  </a:moveTo>
                  <a:cubicBezTo>
                    <a:pt x="0" y="4"/>
                    <a:pt x="0" y="4"/>
                    <a:pt x="0" y="4"/>
                  </a:cubicBezTo>
                  <a:cubicBezTo>
                    <a:pt x="6" y="1"/>
                    <a:pt x="6" y="1"/>
                    <a:pt x="6" y="1"/>
                  </a:cubicBezTo>
                  <a:cubicBezTo>
                    <a:pt x="6" y="0"/>
                    <a:pt x="6" y="0"/>
                    <a:pt x="6" y="0"/>
                  </a:cubicBezTo>
                  <a:cubicBezTo>
                    <a:pt x="6" y="0"/>
                    <a:pt x="6" y="0"/>
                    <a:pt x="6" y="0"/>
                  </a:cubicBezTo>
                  <a:cubicBezTo>
                    <a:pt x="6" y="0"/>
                    <a:pt x="6" y="0"/>
                    <a:pt x="6" y="0"/>
                  </a:cubicBezTo>
                </a:path>
              </a:pathLst>
            </a:custGeom>
            <a:solidFill>
              <a:srgbClr val="736E7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6" name="Freeform 41"/>
            <p:cNvSpPr/>
            <p:nvPr>
              <p:custDataLst>
                <p:tags r:id="rId66"/>
              </p:custDataLst>
            </p:nvPr>
          </p:nvSpPr>
          <p:spPr bwMode="auto">
            <a:xfrm flipH="1">
              <a:off x="5002250" y="3067091"/>
              <a:ext cx="41747" cy="33111"/>
            </a:xfrm>
            <a:custGeom>
              <a:avLst/>
              <a:gdLst>
                <a:gd name="T0" fmla="*/ 10 w 22"/>
                <a:gd name="T1" fmla="*/ 0 h 17"/>
                <a:gd name="T2" fmla="*/ 9 w 22"/>
                <a:gd name="T3" fmla="*/ 1 h 17"/>
                <a:gd name="T4" fmla="*/ 0 w 22"/>
                <a:gd name="T5" fmla="*/ 4 h 17"/>
                <a:gd name="T6" fmla="*/ 1 w 22"/>
                <a:gd name="T7" fmla="*/ 4 h 17"/>
                <a:gd name="T8" fmla="*/ 21 w 22"/>
                <a:gd name="T9" fmla="*/ 14 h 17"/>
                <a:gd name="T10" fmla="*/ 22 w 22"/>
                <a:gd name="T11" fmla="*/ 17 h 17"/>
                <a:gd name="T12" fmla="*/ 21 w 22"/>
                <a:gd name="T13" fmla="*/ 9 h 17"/>
                <a:gd name="T14" fmla="*/ 10 w 22"/>
                <a:gd name="T15" fmla="*/ 0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7">
                  <a:moveTo>
                    <a:pt x="10" y="0"/>
                  </a:moveTo>
                  <a:cubicBezTo>
                    <a:pt x="10" y="1"/>
                    <a:pt x="10" y="1"/>
                    <a:pt x="9" y="1"/>
                  </a:cubicBezTo>
                  <a:cubicBezTo>
                    <a:pt x="0" y="4"/>
                    <a:pt x="0" y="4"/>
                    <a:pt x="0" y="4"/>
                  </a:cubicBezTo>
                  <a:cubicBezTo>
                    <a:pt x="1" y="4"/>
                    <a:pt x="1" y="4"/>
                    <a:pt x="1" y="4"/>
                  </a:cubicBezTo>
                  <a:cubicBezTo>
                    <a:pt x="18" y="4"/>
                    <a:pt x="21" y="14"/>
                    <a:pt x="21" y="14"/>
                  </a:cubicBezTo>
                  <a:cubicBezTo>
                    <a:pt x="21" y="15"/>
                    <a:pt x="21" y="16"/>
                    <a:pt x="22" y="17"/>
                  </a:cubicBezTo>
                  <a:cubicBezTo>
                    <a:pt x="22" y="14"/>
                    <a:pt x="22" y="12"/>
                    <a:pt x="21" y="9"/>
                  </a:cubicBezTo>
                  <a:cubicBezTo>
                    <a:pt x="21" y="9"/>
                    <a:pt x="19" y="3"/>
                    <a:pt x="10" y="0"/>
                  </a:cubicBezTo>
                </a:path>
              </a:pathLst>
            </a:custGeom>
            <a:solidFill>
              <a:srgbClr val="0B263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7" name="Freeform 42"/>
            <p:cNvSpPr/>
            <p:nvPr>
              <p:custDataLst>
                <p:tags r:id="rId67"/>
              </p:custDataLst>
            </p:nvPr>
          </p:nvSpPr>
          <p:spPr bwMode="auto">
            <a:xfrm flipH="1">
              <a:off x="4825182" y="3013827"/>
              <a:ext cx="25912" cy="17275"/>
            </a:xfrm>
            <a:custGeom>
              <a:avLst/>
              <a:gdLst>
                <a:gd name="T0" fmla="*/ 13 w 14"/>
                <a:gd name="T1" fmla="*/ 0 h 9"/>
                <a:gd name="T2" fmla="*/ 0 w 14"/>
                <a:gd name="T3" fmla="*/ 9 h 9"/>
                <a:gd name="T4" fmla="*/ 0 w 14"/>
                <a:gd name="T5" fmla="*/ 9 h 9"/>
                <a:gd name="T6" fmla="*/ 0 w 14"/>
                <a:gd name="T7" fmla="*/ 9 h 9"/>
                <a:gd name="T8" fmla="*/ 14 w 14"/>
                <a:gd name="T9" fmla="*/ 2 h 9"/>
                <a:gd name="T10" fmla="*/ 13 w 14"/>
                <a:gd name="T11" fmla="*/ 0 h 9"/>
              </a:gdLst>
              <a:ahLst/>
              <a:cxnLst>
                <a:cxn ang="0">
                  <a:pos x="T0" y="T1"/>
                </a:cxn>
                <a:cxn ang="0">
                  <a:pos x="T2" y="T3"/>
                </a:cxn>
                <a:cxn ang="0">
                  <a:pos x="T4" y="T5"/>
                </a:cxn>
                <a:cxn ang="0">
                  <a:pos x="T6" y="T7"/>
                </a:cxn>
                <a:cxn ang="0">
                  <a:pos x="T8" y="T9"/>
                </a:cxn>
                <a:cxn ang="0">
                  <a:pos x="T10" y="T11"/>
                </a:cxn>
              </a:cxnLst>
              <a:rect l="0" t="0" r="r" b="b"/>
              <a:pathLst>
                <a:path w="14" h="9">
                  <a:moveTo>
                    <a:pt x="13" y="0"/>
                  </a:moveTo>
                  <a:cubicBezTo>
                    <a:pt x="0" y="9"/>
                    <a:pt x="0" y="9"/>
                    <a:pt x="0" y="9"/>
                  </a:cubicBezTo>
                  <a:cubicBezTo>
                    <a:pt x="0" y="9"/>
                    <a:pt x="0" y="9"/>
                    <a:pt x="0" y="9"/>
                  </a:cubicBezTo>
                  <a:cubicBezTo>
                    <a:pt x="0" y="9"/>
                    <a:pt x="0" y="9"/>
                    <a:pt x="0" y="9"/>
                  </a:cubicBezTo>
                  <a:cubicBezTo>
                    <a:pt x="14" y="2"/>
                    <a:pt x="14" y="2"/>
                    <a:pt x="14" y="2"/>
                  </a:cubicBezTo>
                  <a:cubicBezTo>
                    <a:pt x="13" y="0"/>
                    <a:pt x="13" y="0"/>
                    <a:pt x="13" y="0"/>
                  </a:cubicBezTo>
                </a:path>
              </a:pathLst>
            </a:custGeom>
            <a:solidFill>
              <a:srgbClr val="802E4F"/>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8" name="Freeform 43"/>
            <p:cNvSpPr/>
            <p:nvPr>
              <p:custDataLst>
                <p:tags r:id="rId68"/>
              </p:custDataLst>
            </p:nvPr>
          </p:nvSpPr>
          <p:spPr bwMode="auto">
            <a:xfrm flipH="1">
              <a:off x="4718654" y="2872749"/>
              <a:ext cx="325344" cy="263442"/>
            </a:xfrm>
            <a:custGeom>
              <a:avLst/>
              <a:gdLst>
                <a:gd name="T0" fmla="*/ 21 w 171"/>
                <a:gd name="T1" fmla="*/ 111 h 138"/>
                <a:gd name="T2" fmla="*/ 0 w 171"/>
                <a:gd name="T3" fmla="*/ 101 h 138"/>
                <a:gd name="T4" fmla="*/ 9 w 171"/>
                <a:gd name="T5" fmla="*/ 98 h 138"/>
                <a:gd name="T6" fmla="*/ 14 w 171"/>
                <a:gd name="T7" fmla="*/ 95 h 138"/>
                <a:gd name="T8" fmla="*/ 127 w 171"/>
                <a:gd name="T9" fmla="*/ 8 h 138"/>
                <a:gd name="T10" fmla="*/ 165 w 171"/>
                <a:gd name="T11" fmla="*/ 15 h 138"/>
                <a:gd name="T12" fmla="*/ 149 w 171"/>
                <a:gd name="T13" fmla="*/ 52 h 138"/>
                <a:gd name="T14" fmla="*/ 27 w 171"/>
                <a:gd name="T15" fmla="*/ 131 h 138"/>
                <a:gd name="T16" fmla="*/ 15 w 171"/>
                <a:gd name="T17" fmla="*/ 136 h 138"/>
                <a:gd name="T18" fmla="*/ 10 w 171"/>
                <a:gd name="T19" fmla="*/ 138 h 138"/>
                <a:gd name="T20" fmla="*/ 21 w 171"/>
                <a:gd name="T21" fmla="*/ 111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71" h="138">
                  <a:moveTo>
                    <a:pt x="21" y="111"/>
                  </a:moveTo>
                  <a:cubicBezTo>
                    <a:pt x="21" y="111"/>
                    <a:pt x="18" y="100"/>
                    <a:pt x="0" y="101"/>
                  </a:cubicBezTo>
                  <a:cubicBezTo>
                    <a:pt x="9" y="98"/>
                    <a:pt x="9" y="98"/>
                    <a:pt x="9" y="98"/>
                  </a:cubicBezTo>
                  <a:cubicBezTo>
                    <a:pt x="11" y="97"/>
                    <a:pt x="12" y="96"/>
                    <a:pt x="14" y="95"/>
                  </a:cubicBezTo>
                  <a:cubicBezTo>
                    <a:pt x="127" y="8"/>
                    <a:pt x="127" y="8"/>
                    <a:pt x="127" y="8"/>
                  </a:cubicBezTo>
                  <a:cubicBezTo>
                    <a:pt x="142" y="0"/>
                    <a:pt x="159" y="3"/>
                    <a:pt x="165" y="15"/>
                  </a:cubicBezTo>
                  <a:cubicBezTo>
                    <a:pt x="171" y="27"/>
                    <a:pt x="164" y="44"/>
                    <a:pt x="149" y="52"/>
                  </a:cubicBezTo>
                  <a:cubicBezTo>
                    <a:pt x="27" y="131"/>
                    <a:pt x="27" y="131"/>
                    <a:pt x="27" y="131"/>
                  </a:cubicBezTo>
                  <a:cubicBezTo>
                    <a:pt x="23" y="134"/>
                    <a:pt x="19" y="135"/>
                    <a:pt x="15" y="136"/>
                  </a:cubicBezTo>
                  <a:cubicBezTo>
                    <a:pt x="13" y="137"/>
                    <a:pt x="12" y="138"/>
                    <a:pt x="10" y="138"/>
                  </a:cubicBezTo>
                  <a:cubicBezTo>
                    <a:pt x="10" y="138"/>
                    <a:pt x="27" y="126"/>
                    <a:pt x="21" y="111"/>
                  </a:cubicBezTo>
                </a:path>
              </a:pathLst>
            </a:custGeom>
            <a:solidFill>
              <a:srgbClr val="0C303D"/>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39" name="Freeform 44"/>
            <p:cNvSpPr>
              <a:spLocks noEditPoints="1"/>
            </p:cNvSpPr>
            <p:nvPr>
              <p:custDataLst>
                <p:tags r:id="rId69"/>
              </p:custDataLst>
            </p:nvPr>
          </p:nvSpPr>
          <p:spPr bwMode="auto">
            <a:xfrm flipH="1">
              <a:off x="4813666" y="3031102"/>
              <a:ext cx="37429" cy="28791"/>
            </a:xfrm>
            <a:custGeom>
              <a:avLst/>
              <a:gdLst>
                <a:gd name="T0" fmla="*/ 2 w 20"/>
                <a:gd name="T1" fmla="*/ 2 h 15"/>
                <a:gd name="T2" fmla="*/ 20 w 20"/>
                <a:gd name="T3" fmla="*/ 15 h 15"/>
                <a:gd name="T4" fmla="*/ 17 w 20"/>
                <a:gd name="T5" fmla="*/ 7 h 15"/>
                <a:gd name="T6" fmla="*/ 18 w 20"/>
                <a:gd name="T7" fmla="*/ 7 h 15"/>
                <a:gd name="T8" fmla="*/ 2 w 20"/>
                <a:gd name="T9" fmla="*/ 2 h 15"/>
                <a:gd name="T10" fmla="*/ 0 w 20"/>
                <a:gd name="T11" fmla="*/ 0 h 15"/>
                <a:gd name="T12" fmla="*/ 0 w 20"/>
                <a:gd name="T13" fmla="*/ 1 h 15"/>
                <a:gd name="T14" fmla="*/ 0 w 20"/>
                <a:gd name="T15" fmla="*/ 1 h 15"/>
                <a:gd name="T16" fmla="*/ 0 w 20"/>
                <a:gd name="T17" fmla="*/ 0 h 1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0" h="15">
                  <a:moveTo>
                    <a:pt x="2" y="2"/>
                  </a:moveTo>
                  <a:cubicBezTo>
                    <a:pt x="5" y="4"/>
                    <a:pt x="11" y="9"/>
                    <a:pt x="20" y="15"/>
                  </a:cubicBezTo>
                  <a:cubicBezTo>
                    <a:pt x="19" y="12"/>
                    <a:pt x="18" y="9"/>
                    <a:pt x="17" y="7"/>
                  </a:cubicBezTo>
                  <a:cubicBezTo>
                    <a:pt x="18" y="7"/>
                    <a:pt x="18" y="7"/>
                    <a:pt x="18" y="7"/>
                  </a:cubicBezTo>
                  <a:cubicBezTo>
                    <a:pt x="2" y="2"/>
                    <a:pt x="2" y="2"/>
                    <a:pt x="2" y="2"/>
                  </a:cubicBezTo>
                  <a:moveTo>
                    <a:pt x="0" y="0"/>
                  </a:moveTo>
                  <a:cubicBezTo>
                    <a:pt x="0" y="1"/>
                    <a:pt x="0" y="1"/>
                    <a:pt x="0" y="1"/>
                  </a:cubicBezTo>
                  <a:cubicBezTo>
                    <a:pt x="0" y="1"/>
                    <a:pt x="0" y="1"/>
                    <a:pt x="0" y="1"/>
                  </a:cubicBezTo>
                  <a:cubicBezTo>
                    <a:pt x="0" y="1"/>
                    <a:pt x="0" y="1"/>
                    <a:pt x="0" y="0"/>
                  </a:cubicBezTo>
                </a:path>
              </a:pathLst>
            </a:custGeom>
            <a:solidFill>
              <a:srgbClr val="A39E9E"/>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40" name="Freeform 45"/>
            <p:cNvSpPr/>
            <p:nvPr>
              <p:custDataLst>
                <p:tags r:id="rId70"/>
              </p:custDataLst>
            </p:nvPr>
          </p:nvSpPr>
          <p:spPr bwMode="auto">
            <a:xfrm flipH="1">
              <a:off x="4596291" y="3042619"/>
              <a:ext cx="223133" cy="136760"/>
            </a:xfrm>
            <a:custGeom>
              <a:avLst/>
              <a:gdLst>
                <a:gd name="T0" fmla="*/ 0 w 117"/>
                <a:gd name="T1" fmla="*/ 0 h 72"/>
                <a:gd name="T2" fmla="*/ 0 w 117"/>
                <a:gd name="T3" fmla="*/ 1 h 72"/>
                <a:gd name="T4" fmla="*/ 3 w 117"/>
                <a:gd name="T5" fmla="*/ 9 h 72"/>
                <a:gd name="T6" fmla="*/ 101 w 117"/>
                <a:gd name="T7" fmla="*/ 72 h 72"/>
                <a:gd name="T8" fmla="*/ 117 w 117"/>
                <a:gd name="T9" fmla="*/ 67 h 72"/>
                <a:gd name="T10" fmla="*/ 113 w 117"/>
                <a:gd name="T11" fmla="*/ 47 h 72"/>
                <a:gd name="T12" fmla="*/ 0 w 117"/>
                <a:gd name="T13" fmla="*/ 0 h 72"/>
              </a:gdLst>
              <a:ahLst/>
              <a:cxnLst>
                <a:cxn ang="0">
                  <a:pos x="T0" y="T1"/>
                </a:cxn>
                <a:cxn ang="0">
                  <a:pos x="T2" y="T3"/>
                </a:cxn>
                <a:cxn ang="0">
                  <a:pos x="T4" y="T5"/>
                </a:cxn>
                <a:cxn ang="0">
                  <a:pos x="T6" y="T7"/>
                </a:cxn>
                <a:cxn ang="0">
                  <a:pos x="T8" y="T9"/>
                </a:cxn>
                <a:cxn ang="0">
                  <a:pos x="T10" y="T11"/>
                </a:cxn>
                <a:cxn ang="0">
                  <a:pos x="T12" y="T13"/>
                </a:cxn>
              </a:cxnLst>
              <a:rect l="0" t="0" r="r" b="b"/>
              <a:pathLst>
                <a:path w="117" h="72">
                  <a:moveTo>
                    <a:pt x="0" y="0"/>
                  </a:moveTo>
                  <a:cubicBezTo>
                    <a:pt x="0" y="1"/>
                    <a:pt x="0" y="1"/>
                    <a:pt x="0" y="1"/>
                  </a:cubicBezTo>
                  <a:cubicBezTo>
                    <a:pt x="1" y="3"/>
                    <a:pt x="2" y="6"/>
                    <a:pt x="3" y="9"/>
                  </a:cubicBezTo>
                  <a:cubicBezTo>
                    <a:pt x="37" y="31"/>
                    <a:pt x="101" y="72"/>
                    <a:pt x="101" y="72"/>
                  </a:cubicBezTo>
                  <a:cubicBezTo>
                    <a:pt x="117" y="67"/>
                    <a:pt x="117" y="67"/>
                    <a:pt x="117" y="67"/>
                  </a:cubicBezTo>
                  <a:cubicBezTo>
                    <a:pt x="113" y="47"/>
                    <a:pt x="113" y="47"/>
                    <a:pt x="113" y="47"/>
                  </a:cubicBezTo>
                  <a:cubicBezTo>
                    <a:pt x="0" y="0"/>
                    <a:pt x="0" y="0"/>
                    <a:pt x="0" y="0"/>
                  </a:cubicBezTo>
                </a:path>
              </a:pathLst>
            </a:custGeom>
            <a:solidFill>
              <a:srgbClr val="0D2A3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41" name="Freeform 46"/>
            <p:cNvSpPr/>
            <p:nvPr>
              <p:custDataLst>
                <p:tags r:id="rId71"/>
              </p:custDataLst>
            </p:nvPr>
          </p:nvSpPr>
          <p:spPr bwMode="auto">
            <a:xfrm flipH="1">
              <a:off x="4817985" y="3031102"/>
              <a:ext cx="33110" cy="12957"/>
            </a:xfrm>
            <a:custGeom>
              <a:avLst/>
              <a:gdLst>
                <a:gd name="T0" fmla="*/ 0 w 18"/>
                <a:gd name="T1" fmla="*/ 0 h 7"/>
                <a:gd name="T2" fmla="*/ 0 w 18"/>
                <a:gd name="T3" fmla="*/ 0 h 7"/>
                <a:gd name="T4" fmla="*/ 0 w 18"/>
                <a:gd name="T5" fmla="*/ 1 h 7"/>
                <a:gd name="T6" fmla="*/ 1 w 18"/>
                <a:gd name="T7" fmla="*/ 1 h 7"/>
                <a:gd name="T8" fmla="*/ 2 w 18"/>
                <a:gd name="T9" fmla="*/ 2 h 7"/>
                <a:gd name="T10" fmla="*/ 18 w 18"/>
                <a:gd name="T11" fmla="*/ 7 h 7"/>
                <a:gd name="T12" fmla="*/ 17 w 18"/>
                <a:gd name="T13" fmla="*/ 7 h 7"/>
                <a:gd name="T14" fmla="*/ 17 w 18"/>
                <a:gd name="T15" fmla="*/ 6 h 7"/>
                <a:gd name="T16" fmla="*/ 17 w 18"/>
                <a:gd name="T17" fmla="*/ 5 h 7"/>
                <a:gd name="T18" fmla="*/ 0 w 18"/>
                <a:gd name="T19" fmla="*/ 0 h 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8" h="7">
                  <a:moveTo>
                    <a:pt x="0" y="0"/>
                  </a:moveTo>
                  <a:cubicBezTo>
                    <a:pt x="0" y="0"/>
                    <a:pt x="0" y="0"/>
                    <a:pt x="0" y="0"/>
                  </a:cubicBezTo>
                  <a:cubicBezTo>
                    <a:pt x="0" y="1"/>
                    <a:pt x="0" y="1"/>
                    <a:pt x="0" y="1"/>
                  </a:cubicBezTo>
                  <a:cubicBezTo>
                    <a:pt x="1" y="1"/>
                    <a:pt x="1" y="1"/>
                    <a:pt x="1" y="1"/>
                  </a:cubicBezTo>
                  <a:cubicBezTo>
                    <a:pt x="1" y="1"/>
                    <a:pt x="2" y="2"/>
                    <a:pt x="2" y="2"/>
                  </a:cubicBezTo>
                  <a:cubicBezTo>
                    <a:pt x="18" y="7"/>
                    <a:pt x="18" y="7"/>
                    <a:pt x="18" y="7"/>
                  </a:cubicBezTo>
                  <a:cubicBezTo>
                    <a:pt x="17" y="7"/>
                    <a:pt x="17" y="7"/>
                    <a:pt x="17" y="7"/>
                  </a:cubicBezTo>
                  <a:cubicBezTo>
                    <a:pt x="17" y="6"/>
                    <a:pt x="17" y="6"/>
                    <a:pt x="17" y="6"/>
                  </a:cubicBezTo>
                  <a:cubicBezTo>
                    <a:pt x="17" y="5"/>
                    <a:pt x="17" y="5"/>
                    <a:pt x="17" y="5"/>
                  </a:cubicBezTo>
                  <a:cubicBezTo>
                    <a:pt x="0" y="0"/>
                    <a:pt x="0" y="0"/>
                    <a:pt x="0" y="0"/>
                  </a:cubicBezTo>
                </a:path>
              </a:pathLst>
            </a:custGeom>
            <a:solidFill>
              <a:srgbClr val="AF306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42" name="Freeform 47"/>
            <p:cNvSpPr/>
            <p:nvPr>
              <p:custDataLst>
                <p:tags r:id="rId72"/>
              </p:custDataLst>
            </p:nvPr>
          </p:nvSpPr>
          <p:spPr bwMode="auto">
            <a:xfrm flipH="1">
              <a:off x="4851095" y="3031102"/>
              <a:ext cx="0" cy="1440"/>
            </a:xfrm>
            <a:custGeom>
              <a:avLst/>
              <a:gdLst>
                <a:gd name="T0" fmla="*/ 0 h 1"/>
                <a:gd name="T1" fmla="*/ 1 h 1"/>
                <a:gd name="T2" fmla="*/ 0 h 1"/>
                <a:gd name="T3" fmla="*/ 0 h 1"/>
                <a:gd name="T4" fmla="*/ 0 h 1"/>
              </a:gdLst>
              <a:ahLst/>
              <a:cxnLst>
                <a:cxn ang="0">
                  <a:pos x="0" y="T0"/>
                </a:cxn>
                <a:cxn ang="0">
                  <a:pos x="0" y="T1"/>
                </a:cxn>
                <a:cxn ang="0">
                  <a:pos x="0" y="T2"/>
                </a:cxn>
                <a:cxn ang="0">
                  <a:pos x="0" y="T3"/>
                </a:cxn>
                <a:cxn ang="0">
                  <a:pos x="0" y="T4"/>
                </a:cxn>
              </a:cxnLst>
              <a:rect l="0" t="0" r="r" b="b"/>
              <a:pathLst>
                <a:path h="1">
                  <a:moveTo>
                    <a:pt x="0" y="0"/>
                  </a:moveTo>
                  <a:cubicBezTo>
                    <a:pt x="0" y="0"/>
                    <a:pt x="0" y="0"/>
                    <a:pt x="0" y="1"/>
                  </a:cubicBezTo>
                  <a:cubicBezTo>
                    <a:pt x="0" y="0"/>
                    <a:pt x="0" y="0"/>
                    <a:pt x="0" y="0"/>
                  </a:cubicBezTo>
                  <a:cubicBezTo>
                    <a:pt x="0" y="0"/>
                    <a:pt x="0" y="0"/>
                    <a:pt x="0" y="0"/>
                  </a:cubicBezTo>
                  <a:cubicBezTo>
                    <a:pt x="0" y="0"/>
                    <a:pt x="0" y="0"/>
                    <a:pt x="0" y="0"/>
                  </a:cubicBezTo>
                </a:path>
              </a:pathLst>
            </a:custGeom>
            <a:solidFill>
              <a:srgbClr val="5B5759"/>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43" name="Freeform 48"/>
            <p:cNvSpPr/>
            <p:nvPr>
              <p:custDataLst>
                <p:tags r:id="rId73"/>
              </p:custDataLst>
            </p:nvPr>
          </p:nvSpPr>
          <p:spPr bwMode="auto">
            <a:xfrm flipH="1">
              <a:off x="4851095" y="3031102"/>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672943"/>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44" name="Freeform 49"/>
            <p:cNvSpPr/>
            <p:nvPr>
              <p:custDataLst>
                <p:tags r:id="rId74"/>
              </p:custDataLst>
            </p:nvPr>
          </p:nvSpPr>
          <p:spPr bwMode="auto">
            <a:xfrm flipH="1">
              <a:off x="4604928" y="3031102"/>
              <a:ext cx="246167" cy="159793"/>
            </a:xfrm>
            <a:custGeom>
              <a:avLst/>
              <a:gdLst>
                <a:gd name="T0" fmla="*/ 127 w 130"/>
                <a:gd name="T1" fmla="*/ 60 h 84"/>
                <a:gd name="T2" fmla="*/ 130 w 130"/>
                <a:gd name="T3" fmla="*/ 79 h 84"/>
                <a:gd name="T4" fmla="*/ 114 w 130"/>
                <a:gd name="T5" fmla="*/ 84 h 84"/>
                <a:gd name="T6" fmla="*/ 1 w 130"/>
                <a:gd name="T7" fmla="*/ 1 h 84"/>
                <a:gd name="T8" fmla="*/ 0 w 130"/>
                <a:gd name="T9" fmla="*/ 0 h 84"/>
                <a:gd name="T10" fmla="*/ 16 w 130"/>
                <a:gd name="T11" fmla="*/ 6 h 84"/>
                <a:gd name="T12" fmla="*/ 127 w 130"/>
                <a:gd name="T13" fmla="*/ 60 h 84"/>
              </a:gdLst>
              <a:ahLst/>
              <a:cxnLst>
                <a:cxn ang="0">
                  <a:pos x="T0" y="T1"/>
                </a:cxn>
                <a:cxn ang="0">
                  <a:pos x="T2" y="T3"/>
                </a:cxn>
                <a:cxn ang="0">
                  <a:pos x="T4" y="T5"/>
                </a:cxn>
                <a:cxn ang="0">
                  <a:pos x="T6" y="T7"/>
                </a:cxn>
                <a:cxn ang="0">
                  <a:pos x="T8" y="T9"/>
                </a:cxn>
                <a:cxn ang="0">
                  <a:pos x="T10" y="T11"/>
                </a:cxn>
                <a:cxn ang="0">
                  <a:pos x="T12" y="T13"/>
                </a:cxn>
              </a:cxnLst>
              <a:rect l="0" t="0" r="r" b="b"/>
              <a:pathLst>
                <a:path w="130" h="84">
                  <a:moveTo>
                    <a:pt x="127" y="60"/>
                  </a:moveTo>
                  <a:cubicBezTo>
                    <a:pt x="130" y="79"/>
                    <a:pt x="130" y="79"/>
                    <a:pt x="130" y="79"/>
                  </a:cubicBezTo>
                  <a:cubicBezTo>
                    <a:pt x="114" y="84"/>
                    <a:pt x="114" y="84"/>
                    <a:pt x="114" y="84"/>
                  </a:cubicBezTo>
                  <a:cubicBezTo>
                    <a:pt x="114" y="84"/>
                    <a:pt x="11" y="11"/>
                    <a:pt x="1" y="1"/>
                  </a:cubicBezTo>
                  <a:cubicBezTo>
                    <a:pt x="0" y="0"/>
                    <a:pt x="0" y="0"/>
                    <a:pt x="0" y="0"/>
                  </a:cubicBezTo>
                  <a:cubicBezTo>
                    <a:pt x="16" y="6"/>
                    <a:pt x="16" y="6"/>
                    <a:pt x="16" y="6"/>
                  </a:cubicBezTo>
                  <a:lnTo>
                    <a:pt x="127" y="60"/>
                  </a:lnTo>
                  <a:close/>
                </a:path>
              </a:pathLst>
            </a:custGeom>
            <a:solidFill>
              <a:srgbClr val="DB3175"/>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sp>
          <p:nvSpPr>
            <p:cNvPr id="145" name="Freeform 52"/>
            <p:cNvSpPr/>
            <p:nvPr>
              <p:custDataLst>
                <p:tags r:id="rId75"/>
              </p:custDataLst>
            </p:nvPr>
          </p:nvSpPr>
          <p:spPr bwMode="auto">
            <a:xfrm flipH="1">
              <a:off x="3921131" y="3999935"/>
              <a:ext cx="28791" cy="23033"/>
            </a:xfrm>
            <a:custGeom>
              <a:avLst/>
              <a:gdLst>
                <a:gd name="T0" fmla="*/ 3 w 15"/>
                <a:gd name="T1" fmla="*/ 0 h 12"/>
                <a:gd name="T2" fmla="*/ 0 w 15"/>
                <a:gd name="T3" fmla="*/ 8 h 12"/>
                <a:gd name="T4" fmla="*/ 4 w 15"/>
                <a:gd name="T5" fmla="*/ 12 h 12"/>
                <a:gd name="T6" fmla="*/ 15 w 15"/>
                <a:gd name="T7" fmla="*/ 0 h 12"/>
                <a:gd name="T8" fmla="*/ 3 w 15"/>
                <a:gd name="T9" fmla="*/ 0 h 12"/>
              </a:gdLst>
              <a:ahLst/>
              <a:cxnLst>
                <a:cxn ang="0">
                  <a:pos x="T0" y="T1"/>
                </a:cxn>
                <a:cxn ang="0">
                  <a:pos x="T2" y="T3"/>
                </a:cxn>
                <a:cxn ang="0">
                  <a:pos x="T4" y="T5"/>
                </a:cxn>
                <a:cxn ang="0">
                  <a:pos x="T6" y="T7"/>
                </a:cxn>
                <a:cxn ang="0">
                  <a:pos x="T8" y="T9"/>
                </a:cxn>
              </a:cxnLst>
              <a:rect l="0" t="0" r="r" b="b"/>
              <a:pathLst>
                <a:path w="15" h="12">
                  <a:moveTo>
                    <a:pt x="3" y="0"/>
                  </a:moveTo>
                  <a:cubicBezTo>
                    <a:pt x="1" y="4"/>
                    <a:pt x="0" y="8"/>
                    <a:pt x="0" y="8"/>
                  </a:cubicBezTo>
                  <a:cubicBezTo>
                    <a:pt x="0" y="11"/>
                    <a:pt x="1" y="12"/>
                    <a:pt x="4" y="12"/>
                  </a:cubicBezTo>
                  <a:cubicBezTo>
                    <a:pt x="15" y="0"/>
                    <a:pt x="15" y="0"/>
                    <a:pt x="15" y="0"/>
                  </a:cubicBezTo>
                  <a:cubicBezTo>
                    <a:pt x="11" y="0"/>
                    <a:pt x="7" y="0"/>
                    <a:pt x="3" y="0"/>
                  </a:cubicBezTo>
                </a:path>
              </a:pathLst>
            </a:custGeom>
            <a:solidFill>
              <a:srgbClr val="091C21"/>
            </a:solidFill>
            <a:ln>
              <a:noFill/>
            </a:ln>
            <a:extLst>
              <a:ext uri="{91240B29-F687-4F45-9708-019B960494DF}">
                <a14:hiddenLine xmlns:a14="http://schemas.microsoft.com/office/drawing/2010/main" w="9525">
                  <a:solidFill>
                    <a:srgbClr val="000000"/>
                  </a:solidFill>
                  <a:round/>
                </a14:hiddenLine>
              </a:ext>
            </a:extLst>
          </p:spPr>
          <p:txBody>
            <a:bodyPr vert="horz" wrap="square" lIns="68580" tIns="34290" rIns="68580" bIns="34290" numCol="1" anchor="t" anchorCtr="0" compatLnSpc="1"/>
            <a:p>
              <a:endParaRPr lang="zh-CN" altLang="en-US" sz="1350"/>
            </a:p>
          </p:txBody>
        </p:sp>
      </p:grpSp>
    </p:spTree>
    <p:custDataLst>
      <p:tags r:id="rId76"/>
    </p:custData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2" name="文本框 1"/>
          <p:cNvSpPr txBox="1"/>
          <p:nvPr>
            <p:custDataLst>
              <p:tags r:id="rId5"/>
            </p:custDataLst>
          </p:nvPr>
        </p:nvSpPr>
        <p:spPr>
          <a:xfrm>
            <a:off x="803275" y="1628140"/>
            <a:ext cx="7877175" cy="3926840"/>
          </a:xfrm>
          <a:prstGeom prst="rect">
            <a:avLst/>
          </a:prstGeom>
          <a:noFill/>
        </p:spPr>
        <p:txBody>
          <a:bodyPr wrap="square" rtlCol="0" anchor="t">
            <a:noAutofit/>
          </a:bodyPr>
          <a:p>
            <a:pPr algn="l" eaLnBrk="1" hangingPunct="1">
              <a:spcBef>
                <a:spcPct val="20000"/>
              </a:spcBef>
              <a:buClr>
                <a:srgbClr val="339966"/>
              </a:buClr>
              <a:buSzTx/>
              <a:buFont typeface="Wingdings" panose="05000000000000000000" pitchFamily="2" charset="2"/>
              <a:buChar char="q"/>
            </a:pPr>
            <a:r>
              <a:rPr lang="zh-CN" altLang="en-US" sz="28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Framework包含两个组件</a:t>
            </a:r>
            <a:r>
              <a:rPr lang="zh-CN" altLang="en-GB" sz="2800" dirty="0">
                <a:solidFill>
                  <a:schemeClr val="dk1">
                    <a:lumMod val="85000"/>
                    <a:lumOff val="15000"/>
                  </a:schemeClr>
                </a:solidFill>
                <a:latin typeface="Times New Roman" panose="02020603050405020304" pitchFamily="18" charset="0"/>
                <a:cs typeface="微软雅黑" panose="020B0503020204020204" charset="-122"/>
              </a:rPr>
              <a:t>，</a:t>
            </a:r>
            <a:r>
              <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公共语言运行时 (CLR) 的核心执行</a:t>
            </a:r>
            <a:r>
              <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环境和一组类库。</a:t>
            </a:r>
            <a:endPar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algn="l" eaLnBrk="1" hangingPunct="1">
              <a:spcBef>
                <a:spcPct val="20000"/>
              </a:spcBef>
              <a:buClr>
                <a:srgbClr val="339966"/>
              </a:buClr>
              <a:buSzTx/>
              <a:buFont typeface="Wingdings" panose="05000000000000000000" pitchFamily="2" charset="2"/>
              <a:buChar char="q"/>
            </a:pPr>
            <a:r>
              <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用 C# 编写的源代码被编译成符合 CLI 规范的中间语言 (IL)。</a:t>
            </a:r>
            <a:endPar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algn="l" eaLnBrk="1" hangingPunct="1">
              <a:spcBef>
                <a:spcPct val="20000"/>
              </a:spcBef>
              <a:buClr>
                <a:srgbClr val="339966"/>
              </a:buClr>
              <a:buSzTx/>
              <a:buFont typeface="Wingdings" panose="05000000000000000000" pitchFamily="2" charset="2"/>
              <a:buChar char="q"/>
            </a:pPr>
            <a:r>
              <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执行 C# 程序时，程序集将加载到 CLR。 CLR 会直接执行实时 (JIT) 编译，将 IL 代码转换成本机指令。</a:t>
            </a:r>
            <a:endPar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algn="l"/>
            <a:endPar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32770" name="Rectangle 2"/>
          <p:cNvSpPr>
            <a:spLocks noGrp="1" noChangeArrowheads="1"/>
          </p:cNvSpPr>
          <p:nvPr>
            <p:custDataLst>
              <p:tags r:id="rId6"/>
            </p:custDataLst>
          </p:nvPr>
        </p:nvSpPr>
        <p:spPr>
          <a:xfrm>
            <a:off x="611505" y="405130"/>
            <a:ext cx="6804025" cy="6477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 NET Framework</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体系结构</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297987" name="Text Box 3"/>
          <p:cNvSpPr txBox="1">
            <a:spLocks noChangeArrowheads="1"/>
          </p:cNvSpPr>
          <p:nvPr>
            <p:custDataLst>
              <p:tags r:id="rId5"/>
            </p:custDataLst>
          </p:nvPr>
        </p:nvSpPr>
        <p:spPr bwMode="auto">
          <a:xfrm>
            <a:off x="684213" y="1341438"/>
            <a:ext cx="8208962" cy="495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812800" indent="-276225">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spcBef>
                <a:spcPct val="20000"/>
              </a:spcBef>
              <a:buClr>
                <a:srgbClr val="339966"/>
              </a:buClr>
              <a:buFont typeface="Wingdings" panose="05000000000000000000" pitchFamily="2" charset="2"/>
              <a:buChar char="q"/>
            </a:pPr>
            <a:r>
              <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Framework</a:t>
            </a:r>
            <a:r>
              <a:rPr lang="zh-CN" altLang="en-GB"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类似于</a:t>
            </a:r>
            <a:r>
              <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JVM</a:t>
            </a:r>
            <a:endPar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algn="l" eaLnBrk="1" hangingPunct="1">
              <a:spcBef>
                <a:spcPct val="20000"/>
              </a:spcBef>
              <a:buClr>
                <a:srgbClr val="339966"/>
              </a:buClr>
              <a:buFont typeface="Wingdings" panose="05000000000000000000" pitchFamily="2" charset="2"/>
              <a:buChar char="q"/>
            </a:pPr>
            <a:r>
              <a:rPr lang="en-GB"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Framework </a:t>
            </a:r>
            <a:r>
              <a:rPr lang="zh-CN" altLang="en-GB"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两个主要组件：</a:t>
            </a:r>
            <a:endParaRPr lang="zh-CN" altLang="en-GB"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vl="1" algn="l" eaLnBrk="1" hangingPunct="1">
              <a:buClr>
                <a:srgbClr val="339966"/>
              </a:buClr>
              <a:buFont typeface="Wingdings" panose="05000000000000000000" pitchFamily="2" charset="2"/>
              <a:buChar char="q"/>
            </a:pPr>
            <a:r>
              <a:rPr lang="zh-CN" altLang="en-GB"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公共语言运行时 </a:t>
            </a:r>
            <a:r>
              <a:rPr lang="en-GB" altLang="zh-CN"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(CLR,</a:t>
            </a:r>
            <a:r>
              <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运行库</a:t>
            </a:r>
            <a:r>
              <a:rPr lang="en-GB" altLang="zh-CN"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zh-CN" altLang="en-GB"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vl="1" algn="l" eaLnBrk="1" hangingPunct="1">
              <a:buClr>
                <a:srgbClr val="339966"/>
              </a:buClr>
              <a:buFont typeface="Wingdings" panose="05000000000000000000" pitchFamily="2" charset="2"/>
              <a:buChar char="q"/>
            </a:pPr>
            <a:r>
              <a:rPr lang="zh-CN" altLang="en-GB"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统一的类库</a:t>
            </a:r>
            <a:r>
              <a:rPr lang="zh-CN" altLang="en-GB" sz="2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集</a:t>
            </a:r>
            <a:r>
              <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en-US" altLang="zh-CN" sz="2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FCL</a:t>
            </a:r>
            <a:r>
              <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，即基本框架类库 ）</a:t>
            </a:r>
            <a:endParaRPr lang="en-GB"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algn="l" eaLnBrk="1" hangingPunct="1">
              <a:spcBef>
                <a:spcPct val="20000"/>
              </a:spcBef>
              <a:buClr>
                <a:srgbClr val="339966"/>
              </a:buClr>
              <a:buFont typeface="Wingdings" panose="05000000000000000000" pitchFamily="2" charset="2"/>
              <a:buChar char="q"/>
            </a:pPr>
            <a:r>
              <a:rPr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a:t>
            </a:r>
            <a:r>
              <a:rPr lang="zh-CN" altLang="en-US"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的类</a:t>
            </a:r>
            <a:r>
              <a:rPr lang="zh-CN" altLang="en-US" sz="28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库的功能</a:t>
            </a:r>
            <a:r>
              <a:rPr lang="en-US" altLang="zh-CN" sz="28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en-US" altLang="zh-CN" sz="2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vl="1" algn="l" eaLnBrk="1" hangingPunct="1">
              <a:spcBef>
                <a:spcPct val="20000"/>
              </a:spcBef>
              <a:buClr>
                <a:srgbClr val="339966"/>
              </a:buClr>
              <a:buFont typeface="Wingdings" panose="05000000000000000000" pitchFamily="2" charset="2"/>
              <a:buChar char="q"/>
            </a:pPr>
            <a:r>
              <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线程</a:t>
            </a:r>
            <a:endPar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vl="1" algn="l" eaLnBrk="1" hangingPunct="1">
              <a:spcBef>
                <a:spcPct val="20000"/>
              </a:spcBef>
              <a:buClr>
                <a:srgbClr val="339966"/>
              </a:buClr>
              <a:buFont typeface="Wingdings" panose="05000000000000000000" pitchFamily="2" charset="2"/>
              <a:buChar char="q"/>
            </a:pPr>
            <a:r>
              <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文件输入</a:t>
            </a:r>
            <a:r>
              <a:rPr lang="en-US" altLang="zh-CN"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输出 </a:t>
            </a:r>
            <a:r>
              <a:rPr lang="en-US" altLang="zh-CN"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(I/O)</a:t>
            </a:r>
            <a:endParaRPr lang="en-US" altLang="zh-CN"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vl="1" algn="l" eaLnBrk="1" hangingPunct="1">
              <a:spcBef>
                <a:spcPct val="20000"/>
              </a:spcBef>
              <a:buClr>
                <a:srgbClr val="339966"/>
              </a:buClr>
              <a:buFont typeface="Wingdings" panose="05000000000000000000" pitchFamily="2" charset="2"/>
              <a:buChar char="q"/>
            </a:pPr>
            <a:r>
              <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数据库支持</a:t>
            </a:r>
            <a:endPar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vl="1" algn="l" eaLnBrk="1" hangingPunct="1">
              <a:spcBef>
                <a:spcPct val="20000"/>
              </a:spcBef>
              <a:buClr>
                <a:srgbClr val="339966"/>
              </a:buClr>
              <a:buFont typeface="Wingdings" panose="05000000000000000000" pitchFamily="2" charset="2"/>
              <a:buChar char="q"/>
            </a:pPr>
            <a:r>
              <a:rPr lang="en-US" altLang="zh-CN"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XML</a:t>
            </a:r>
            <a:r>
              <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解析</a:t>
            </a:r>
            <a:endPar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vl="1" algn="l" eaLnBrk="1" hangingPunct="1">
              <a:spcBef>
                <a:spcPct val="20000"/>
              </a:spcBef>
              <a:buClr>
                <a:srgbClr val="339966"/>
              </a:buClr>
              <a:buFont typeface="Wingdings" panose="05000000000000000000" pitchFamily="2" charset="2"/>
              <a:buChar char="q"/>
            </a:pPr>
            <a:r>
              <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提供数据结构</a:t>
            </a:r>
            <a:endParaRPr lang="zh-CN" altLang="en-US"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vl="1" algn="l" eaLnBrk="1" hangingPunct="1">
              <a:spcBef>
                <a:spcPct val="20000"/>
              </a:spcBef>
              <a:buClr>
                <a:srgbClr val="339966"/>
              </a:buClr>
              <a:buFont typeface="Wingdings" panose="05000000000000000000" pitchFamily="2" charset="2"/>
              <a:buChar char="q"/>
            </a:pPr>
            <a:r>
              <a:rPr lang="en-US" altLang="zh-CN"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en-US" altLang="zh-CN" sz="24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33794" name="Rectangle 2"/>
          <p:cNvSpPr>
            <a:spLocks noGrp="1" noChangeArrowheads="1"/>
          </p:cNvSpPr>
          <p:nvPr>
            <p:custDataLst>
              <p:tags r:id="rId6"/>
            </p:custDataLst>
          </p:nvPr>
        </p:nvSpPr>
        <p:spPr>
          <a:xfrm>
            <a:off x="701675" y="260350"/>
            <a:ext cx="7186613" cy="649288"/>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dirty="0" smtClean="0">
                <a:solidFill>
                  <a:schemeClr val="dk1"/>
                </a:solidFill>
                <a:latin typeface="汉仪颜楷简" panose="00020600040101010101" charset="-122"/>
                <a:ea typeface="汉仪颜楷简" panose="00020600040101010101" charset="-122"/>
                <a:cs typeface="汉仪颜楷简" panose="00020600040101010101" charset="-122"/>
              </a:rPr>
              <a:t>.NET Framework </a:t>
            </a:r>
            <a:r>
              <a:rPr lang="zh-CN" altLang="en-US" sz="4000" dirty="0" smtClean="0">
                <a:solidFill>
                  <a:schemeClr val="dk1"/>
                </a:solidFill>
                <a:latin typeface="汉仪颜楷简" panose="00020600040101010101" charset="-122"/>
                <a:ea typeface="汉仪颜楷简" panose="00020600040101010101" charset="-122"/>
                <a:cs typeface="汉仪颜楷简" panose="00020600040101010101" charset="-122"/>
              </a:rPr>
              <a:t>简介</a:t>
            </a:r>
            <a:r>
              <a:rPr lang="en-US" altLang="zh-CN" sz="4000" dirty="0" smtClean="0">
                <a:solidFill>
                  <a:schemeClr val="dk1"/>
                </a:solidFill>
                <a:latin typeface="汉仪颜楷简" panose="00020600040101010101" charset="-122"/>
                <a:ea typeface="汉仪颜楷简" panose="00020600040101010101" charset="-122"/>
                <a:cs typeface="汉仪颜楷简" panose="00020600040101010101" charset="-122"/>
              </a:rPr>
              <a:t> </a:t>
            </a:r>
            <a:endParaRPr lang="en-US" altLang="zh-CN" sz="4000" dirty="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97987">
                                            <p:txEl>
                                              <p:pRg st="0" end="0"/>
                                            </p:txEl>
                                          </p:spTgt>
                                        </p:tgtEl>
                                        <p:attrNameLst>
                                          <p:attrName>style.visibility</p:attrName>
                                        </p:attrNameLst>
                                      </p:cBhvr>
                                      <p:to>
                                        <p:strVal val="visible"/>
                                      </p:to>
                                    </p:set>
                                    <p:animEffect transition="in" filter="fade">
                                      <p:cBhvr>
                                        <p:cTn id="7" dur="2000"/>
                                        <p:tgtEl>
                                          <p:spTgt spid="29798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97987">
                                            <p:txEl>
                                              <p:pRg st="1" end="1"/>
                                            </p:txEl>
                                          </p:spTgt>
                                        </p:tgtEl>
                                        <p:attrNameLst>
                                          <p:attrName>style.visibility</p:attrName>
                                        </p:attrNameLst>
                                      </p:cBhvr>
                                      <p:to>
                                        <p:strVal val="visible"/>
                                      </p:to>
                                    </p:set>
                                    <p:animEffect transition="in" filter="fade">
                                      <p:cBhvr>
                                        <p:cTn id="12" dur="2000"/>
                                        <p:tgtEl>
                                          <p:spTgt spid="297987">
                                            <p:txEl>
                                              <p:pRg st="1" end="1"/>
                                            </p:txEl>
                                          </p:spTgt>
                                        </p:tgtEl>
                                      </p:cBhvr>
                                    </p:animEffect>
                                  </p:childTnLst>
                                </p:cTn>
                              </p:par>
                            </p:childTnLst>
                          </p:cTn>
                        </p:par>
                        <p:par>
                          <p:cTn id="13" fill="hold">
                            <p:stCondLst>
                              <p:cond delay="2000"/>
                            </p:stCondLst>
                            <p:childTnLst>
                              <p:par>
                                <p:cTn id="14" presetID="10" presetClass="entr" presetSubtype="0" fill="hold" nodeType="afterEffect">
                                  <p:stCondLst>
                                    <p:cond delay="0"/>
                                  </p:stCondLst>
                                  <p:childTnLst>
                                    <p:set>
                                      <p:cBhvr>
                                        <p:cTn id="15" dur="1" fill="hold">
                                          <p:stCondLst>
                                            <p:cond delay="0"/>
                                          </p:stCondLst>
                                        </p:cTn>
                                        <p:tgtEl>
                                          <p:spTgt spid="297987">
                                            <p:txEl>
                                              <p:pRg st="2" end="2"/>
                                            </p:txEl>
                                          </p:spTgt>
                                        </p:tgtEl>
                                        <p:attrNameLst>
                                          <p:attrName>style.visibility</p:attrName>
                                        </p:attrNameLst>
                                      </p:cBhvr>
                                      <p:to>
                                        <p:strVal val="visible"/>
                                      </p:to>
                                    </p:set>
                                    <p:animEffect transition="in" filter="fade">
                                      <p:cBhvr>
                                        <p:cTn id="16" dur="2000"/>
                                        <p:tgtEl>
                                          <p:spTgt spid="297987">
                                            <p:txEl>
                                              <p:pRg st="2" end="2"/>
                                            </p:txEl>
                                          </p:spTgt>
                                        </p:tgtEl>
                                      </p:cBhvr>
                                    </p:animEffect>
                                  </p:childTnLst>
                                </p:cTn>
                              </p:par>
                            </p:childTnLst>
                          </p:cTn>
                        </p:par>
                        <p:par>
                          <p:cTn id="17" fill="hold">
                            <p:stCondLst>
                              <p:cond delay="4000"/>
                            </p:stCondLst>
                            <p:childTnLst>
                              <p:par>
                                <p:cTn id="18" presetID="10" presetClass="entr" presetSubtype="0" fill="hold" nodeType="afterEffect">
                                  <p:stCondLst>
                                    <p:cond delay="0"/>
                                  </p:stCondLst>
                                  <p:childTnLst>
                                    <p:set>
                                      <p:cBhvr>
                                        <p:cTn id="19" dur="1" fill="hold">
                                          <p:stCondLst>
                                            <p:cond delay="0"/>
                                          </p:stCondLst>
                                        </p:cTn>
                                        <p:tgtEl>
                                          <p:spTgt spid="297987">
                                            <p:txEl>
                                              <p:pRg st="3" end="3"/>
                                            </p:txEl>
                                          </p:spTgt>
                                        </p:tgtEl>
                                        <p:attrNameLst>
                                          <p:attrName>style.visibility</p:attrName>
                                        </p:attrNameLst>
                                      </p:cBhvr>
                                      <p:to>
                                        <p:strVal val="visible"/>
                                      </p:to>
                                    </p:set>
                                    <p:animEffect transition="in" filter="fade">
                                      <p:cBhvr>
                                        <p:cTn id="20" dur="2000"/>
                                        <p:tgtEl>
                                          <p:spTgt spid="297987">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297987">
                                            <p:txEl>
                                              <p:pRg st="4" end="4"/>
                                            </p:txEl>
                                          </p:spTgt>
                                        </p:tgtEl>
                                        <p:attrNameLst>
                                          <p:attrName>style.visibility</p:attrName>
                                        </p:attrNameLst>
                                      </p:cBhvr>
                                      <p:to>
                                        <p:strVal val="visible"/>
                                      </p:to>
                                    </p:set>
                                    <p:animEffect transition="in" filter="fade">
                                      <p:cBhvr>
                                        <p:cTn id="25" dur="2000"/>
                                        <p:tgtEl>
                                          <p:spTgt spid="297987">
                                            <p:txEl>
                                              <p:pRg st="4" end="4"/>
                                            </p:txEl>
                                          </p:spTgt>
                                        </p:tgtEl>
                                      </p:cBhvr>
                                    </p:animEffect>
                                  </p:childTnLst>
                                </p:cTn>
                              </p:par>
                            </p:childTnLst>
                          </p:cTn>
                        </p:par>
                        <p:par>
                          <p:cTn id="26" fill="hold">
                            <p:stCondLst>
                              <p:cond delay="2000"/>
                            </p:stCondLst>
                            <p:childTnLst>
                              <p:par>
                                <p:cTn id="27" presetID="10" presetClass="entr" presetSubtype="0" fill="hold" nodeType="afterEffect">
                                  <p:stCondLst>
                                    <p:cond delay="0"/>
                                  </p:stCondLst>
                                  <p:childTnLst>
                                    <p:set>
                                      <p:cBhvr>
                                        <p:cTn id="28" dur="1" fill="hold">
                                          <p:stCondLst>
                                            <p:cond delay="0"/>
                                          </p:stCondLst>
                                        </p:cTn>
                                        <p:tgtEl>
                                          <p:spTgt spid="297987">
                                            <p:txEl>
                                              <p:pRg st="5" end="5"/>
                                            </p:txEl>
                                          </p:spTgt>
                                        </p:tgtEl>
                                        <p:attrNameLst>
                                          <p:attrName>style.visibility</p:attrName>
                                        </p:attrNameLst>
                                      </p:cBhvr>
                                      <p:to>
                                        <p:strVal val="visible"/>
                                      </p:to>
                                    </p:set>
                                    <p:animEffect transition="in" filter="fade">
                                      <p:cBhvr>
                                        <p:cTn id="29" dur="2000"/>
                                        <p:tgtEl>
                                          <p:spTgt spid="297987">
                                            <p:txEl>
                                              <p:pRg st="5" end="5"/>
                                            </p:txEl>
                                          </p:spTgt>
                                        </p:tgtEl>
                                      </p:cBhvr>
                                    </p:animEffect>
                                  </p:childTnLst>
                                </p:cTn>
                              </p:par>
                            </p:childTnLst>
                          </p:cTn>
                        </p:par>
                        <p:par>
                          <p:cTn id="30" fill="hold">
                            <p:stCondLst>
                              <p:cond delay="4000"/>
                            </p:stCondLst>
                            <p:childTnLst>
                              <p:par>
                                <p:cTn id="31" presetID="10" presetClass="entr" presetSubtype="0" fill="hold" nodeType="afterEffect">
                                  <p:stCondLst>
                                    <p:cond delay="0"/>
                                  </p:stCondLst>
                                  <p:childTnLst>
                                    <p:set>
                                      <p:cBhvr>
                                        <p:cTn id="32" dur="1" fill="hold">
                                          <p:stCondLst>
                                            <p:cond delay="0"/>
                                          </p:stCondLst>
                                        </p:cTn>
                                        <p:tgtEl>
                                          <p:spTgt spid="297987">
                                            <p:txEl>
                                              <p:pRg st="6" end="6"/>
                                            </p:txEl>
                                          </p:spTgt>
                                        </p:tgtEl>
                                        <p:attrNameLst>
                                          <p:attrName>style.visibility</p:attrName>
                                        </p:attrNameLst>
                                      </p:cBhvr>
                                      <p:to>
                                        <p:strVal val="visible"/>
                                      </p:to>
                                    </p:set>
                                    <p:animEffect transition="in" filter="fade">
                                      <p:cBhvr>
                                        <p:cTn id="33" dur="2000"/>
                                        <p:tgtEl>
                                          <p:spTgt spid="297987">
                                            <p:txEl>
                                              <p:pRg st="6" end="6"/>
                                            </p:txEl>
                                          </p:spTgt>
                                        </p:tgtEl>
                                      </p:cBhvr>
                                    </p:animEffect>
                                  </p:childTnLst>
                                </p:cTn>
                              </p:par>
                            </p:childTnLst>
                          </p:cTn>
                        </p:par>
                        <p:par>
                          <p:cTn id="34" fill="hold">
                            <p:stCondLst>
                              <p:cond delay="6000"/>
                            </p:stCondLst>
                            <p:childTnLst>
                              <p:par>
                                <p:cTn id="35" presetID="10" presetClass="entr" presetSubtype="0" fill="hold" nodeType="afterEffect">
                                  <p:stCondLst>
                                    <p:cond delay="0"/>
                                  </p:stCondLst>
                                  <p:childTnLst>
                                    <p:set>
                                      <p:cBhvr>
                                        <p:cTn id="36" dur="1" fill="hold">
                                          <p:stCondLst>
                                            <p:cond delay="0"/>
                                          </p:stCondLst>
                                        </p:cTn>
                                        <p:tgtEl>
                                          <p:spTgt spid="297987">
                                            <p:txEl>
                                              <p:pRg st="7" end="7"/>
                                            </p:txEl>
                                          </p:spTgt>
                                        </p:tgtEl>
                                        <p:attrNameLst>
                                          <p:attrName>style.visibility</p:attrName>
                                        </p:attrNameLst>
                                      </p:cBhvr>
                                      <p:to>
                                        <p:strVal val="visible"/>
                                      </p:to>
                                    </p:set>
                                    <p:animEffect transition="in" filter="fade">
                                      <p:cBhvr>
                                        <p:cTn id="37" dur="2000"/>
                                        <p:tgtEl>
                                          <p:spTgt spid="297987">
                                            <p:txEl>
                                              <p:pRg st="7" end="7"/>
                                            </p:txEl>
                                          </p:spTgt>
                                        </p:tgtEl>
                                      </p:cBhvr>
                                    </p:animEffect>
                                  </p:childTnLst>
                                </p:cTn>
                              </p:par>
                            </p:childTnLst>
                          </p:cTn>
                        </p:par>
                        <p:par>
                          <p:cTn id="38" fill="hold">
                            <p:stCondLst>
                              <p:cond delay="8000"/>
                            </p:stCondLst>
                            <p:childTnLst>
                              <p:par>
                                <p:cTn id="39" presetID="10" presetClass="entr" presetSubtype="0" fill="hold" nodeType="afterEffect">
                                  <p:stCondLst>
                                    <p:cond delay="0"/>
                                  </p:stCondLst>
                                  <p:childTnLst>
                                    <p:set>
                                      <p:cBhvr>
                                        <p:cTn id="40" dur="1" fill="hold">
                                          <p:stCondLst>
                                            <p:cond delay="0"/>
                                          </p:stCondLst>
                                        </p:cTn>
                                        <p:tgtEl>
                                          <p:spTgt spid="297987">
                                            <p:txEl>
                                              <p:pRg st="8" end="8"/>
                                            </p:txEl>
                                          </p:spTgt>
                                        </p:tgtEl>
                                        <p:attrNameLst>
                                          <p:attrName>style.visibility</p:attrName>
                                        </p:attrNameLst>
                                      </p:cBhvr>
                                      <p:to>
                                        <p:strVal val="visible"/>
                                      </p:to>
                                    </p:set>
                                    <p:animEffect transition="in" filter="fade">
                                      <p:cBhvr>
                                        <p:cTn id="41" dur="2000"/>
                                        <p:tgtEl>
                                          <p:spTgt spid="297987">
                                            <p:txEl>
                                              <p:pRg st="8" end="8"/>
                                            </p:txEl>
                                          </p:spTgt>
                                        </p:tgtEl>
                                      </p:cBhvr>
                                    </p:animEffect>
                                  </p:childTnLst>
                                </p:cTn>
                              </p:par>
                            </p:childTnLst>
                          </p:cTn>
                        </p:par>
                        <p:par>
                          <p:cTn id="42" fill="hold">
                            <p:stCondLst>
                              <p:cond delay="10000"/>
                            </p:stCondLst>
                            <p:childTnLst>
                              <p:par>
                                <p:cTn id="43" presetID="10" presetClass="entr" presetSubtype="0" fill="hold" nodeType="afterEffect">
                                  <p:stCondLst>
                                    <p:cond delay="0"/>
                                  </p:stCondLst>
                                  <p:childTnLst>
                                    <p:set>
                                      <p:cBhvr>
                                        <p:cTn id="44" dur="1" fill="hold">
                                          <p:stCondLst>
                                            <p:cond delay="0"/>
                                          </p:stCondLst>
                                        </p:cTn>
                                        <p:tgtEl>
                                          <p:spTgt spid="297987">
                                            <p:txEl>
                                              <p:pRg st="9" end="9"/>
                                            </p:txEl>
                                          </p:spTgt>
                                        </p:tgtEl>
                                        <p:attrNameLst>
                                          <p:attrName>style.visibility</p:attrName>
                                        </p:attrNameLst>
                                      </p:cBhvr>
                                      <p:to>
                                        <p:strVal val="visible"/>
                                      </p:to>
                                    </p:set>
                                    <p:animEffect transition="in" filter="fade">
                                      <p:cBhvr>
                                        <p:cTn id="45" dur="2000"/>
                                        <p:tgtEl>
                                          <p:spTgt spid="297987">
                                            <p:txEl>
                                              <p:pRg st="9" end="9"/>
                                            </p:txEl>
                                          </p:spTgt>
                                        </p:tgtEl>
                                      </p:cBhvr>
                                    </p:animEffect>
                                  </p:childTnLst>
                                </p:cTn>
                              </p:par>
                            </p:childTnLst>
                          </p:cTn>
                        </p:par>
                        <p:par>
                          <p:cTn id="46" fill="hold">
                            <p:stCondLst>
                              <p:cond delay="12000"/>
                            </p:stCondLst>
                            <p:childTnLst>
                              <p:par>
                                <p:cTn id="47" presetID="10" presetClass="entr" presetSubtype="0" fill="hold" nodeType="afterEffect">
                                  <p:stCondLst>
                                    <p:cond delay="0"/>
                                  </p:stCondLst>
                                  <p:childTnLst>
                                    <p:set>
                                      <p:cBhvr>
                                        <p:cTn id="48" dur="1" fill="hold">
                                          <p:stCondLst>
                                            <p:cond delay="0"/>
                                          </p:stCondLst>
                                        </p:cTn>
                                        <p:tgtEl>
                                          <p:spTgt spid="297987">
                                            <p:txEl>
                                              <p:pRg st="10" end="10"/>
                                            </p:txEl>
                                          </p:spTgt>
                                        </p:tgtEl>
                                        <p:attrNameLst>
                                          <p:attrName>style.visibility</p:attrName>
                                        </p:attrNameLst>
                                      </p:cBhvr>
                                      <p:to>
                                        <p:strVal val="visible"/>
                                      </p:to>
                                    </p:set>
                                    <p:animEffect transition="in" filter="fade">
                                      <p:cBhvr>
                                        <p:cTn id="49" dur="2000"/>
                                        <p:tgtEl>
                                          <p:spTgt spid="297987">
                                            <p:txEl>
                                              <p:pRg st="10" end="1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287747" name="Rectangle 3"/>
          <p:cNvSpPr>
            <a:spLocks noChangeArrowheads="1"/>
          </p:cNvSpPr>
          <p:nvPr>
            <p:custDataLst>
              <p:tags r:id="rId5"/>
            </p:custDataLst>
          </p:nvPr>
        </p:nvSpPr>
        <p:spPr bwMode="auto">
          <a:xfrm>
            <a:off x="768350" y="1357313"/>
            <a:ext cx="7620000" cy="5240337"/>
          </a:xfrm>
          <a:prstGeom prst="rect">
            <a:avLst/>
          </a:prstGeom>
          <a:gradFill rotWithShape="1">
            <a:gsLst>
              <a:gs pos="0">
                <a:srgbClr val="CCFFCC">
                  <a:alpha val="79999"/>
                </a:srgbClr>
              </a:gs>
              <a:gs pos="100000">
                <a:srgbClr val="FFFFFF">
                  <a:alpha val="39998"/>
                </a:srgbClr>
              </a:gs>
            </a:gsLst>
            <a:lin ang="0" scaled="1"/>
          </a:gradFill>
          <a:ln w="9525">
            <a:solidFill>
              <a:schemeClr val="dk1"/>
            </a:solidFill>
            <a:miter lim="800000"/>
          </a:ln>
        </p:spPr>
        <p:txBody>
          <a:bodyPr wrap="none" anchor="ctr"/>
          <a:lstStyle/>
          <a:p>
            <a:endParaRPr lang="zh-CN" altLang="zh-CN" sz="1800">
              <a:solidFill>
                <a:schemeClr val="dk1"/>
              </a:solidFill>
              <a:latin typeface="微软雅黑" panose="020B0503020204020204" charset="-122"/>
              <a:ea typeface="微软雅黑" panose="020B0503020204020204" charset="-122"/>
              <a:cs typeface="Times New Roman" panose="02020603050405020304" pitchFamily="18" charset="0"/>
            </a:endParaRPr>
          </a:p>
        </p:txBody>
      </p:sp>
      <p:sp>
        <p:nvSpPr>
          <p:cNvPr id="287748" name="Rectangle 4"/>
          <p:cNvSpPr>
            <a:spLocks noChangeArrowheads="1"/>
          </p:cNvSpPr>
          <p:nvPr>
            <p:custDataLst>
              <p:tags r:id="rId6"/>
            </p:custDataLst>
          </p:nvPr>
        </p:nvSpPr>
        <p:spPr bwMode="auto">
          <a:xfrm>
            <a:off x="931863" y="1895475"/>
            <a:ext cx="7326312" cy="3492500"/>
          </a:xfrm>
          <a:prstGeom prst="rect">
            <a:avLst/>
          </a:prstGeom>
          <a:gradFill rotWithShape="1">
            <a:gsLst>
              <a:gs pos="0">
                <a:srgbClr val="FFFFFF">
                  <a:alpha val="80000"/>
                </a:srgbClr>
              </a:gs>
              <a:gs pos="50000">
                <a:srgbClr val="9999FF">
                  <a:alpha val="74001"/>
                </a:srgbClr>
              </a:gs>
              <a:gs pos="100000">
                <a:srgbClr val="FFFFFF">
                  <a:alpha val="80000"/>
                </a:srgbClr>
              </a:gs>
            </a:gsLst>
            <a:lin ang="2700000" scaled="1"/>
          </a:gradFill>
          <a:ln w="9525">
            <a:solidFill>
              <a:schemeClr val="dk1"/>
            </a:solidFill>
            <a:miter lim="800000"/>
          </a:ln>
          <a:effectLst/>
        </p:spPr>
        <p:txBody>
          <a:bodyPr wrap="none" anchor="ctr"/>
          <a:lstStyle/>
          <a:p>
            <a:endParaRPr lang="zh-CN" altLang="zh-CN" sz="1800" dirty="0">
              <a:solidFill>
                <a:schemeClr val="dk1"/>
              </a:solidFill>
              <a:latin typeface="微软雅黑" panose="020B0503020204020204" charset="-122"/>
              <a:ea typeface="微软雅黑" panose="020B0503020204020204" charset="-122"/>
              <a:cs typeface="Times New Roman" panose="02020603050405020304" pitchFamily="18" charset="0"/>
            </a:endParaRPr>
          </a:p>
        </p:txBody>
      </p:sp>
      <p:sp>
        <p:nvSpPr>
          <p:cNvPr id="287749" name="Rectangle 5"/>
          <p:cNvSpPr>
            <a:spLocks noChangeArrowheads="1"/>
          </p:cNvSpPr>
          <p:nvPr>
            <p:custDataLst>
              <p:tags r:id="rId7"/>
            </p:custDataLst>
          </p:nvPr>
        </p:nvSpPr>
        <p:spPr bwMode="auto">
          <a:xfrm>
            <a:off x="931863" y="5522913"/>
            <a:ext cx="7324725" cy="939800"/>
          </a:xfrm>
          <a:prstGeom prst="rect">
            <a:avLst/>
          </a:prstGeom>
          <a:gradFill rotWithShape="1">
            <a:gsLst>
              <a:gs pos="0">
                <a:srgbClr val="FFFFFF">
                  <a:alpha val="79999"/>
                </a:srgbClr>
              </a:gs>
              <a:gs pos="100000">
                <a:srgbClr val="9999FF">
                  <a:alpha val="74001"/>
                </a:srgbClr>
              </a:gs>
            </a:gsLst>
            <a:lin ang="2700000" scaled="1"/>
          </a:gradFill>
          <a:ln w="9525" algn="ctr">
            <a:solidFill>
              <a:schemeClr val="dk1"/>
            </a:solidFill>
            <a:miter lim="800000"/>
          </a:ln>
        </p:spPr>
        <p:txBody>
          <a:bodyPr wrap="none" anchor="ctr"/>
          <a:lstStyle/>
          <a:p>
            <a:endParaRPr lang="zh-CN" altLang="zh-CN" sz="1800">
              <a:solidFill>
                <a:schemeClr val="dk1"/>
              </a:solidFill>
              <a:latin typeface="微软雅黑" panose="020B0503020204020204" charset="-122"/>
              <a:ea typeface="微软雅黑" panose="020B0503020204020204" charset="-122"/>
              <a:cs typeface="Times New Roman" panose="02020603050405020304" pitchFamily="18" charset="0"/>
            </a:endParaRPr>
          </a:p>
        </p:txBody>
      </p:sp>
      <p:sp>
        <p:nvSpPr>
          <p:cNvPr id="287750" name="Rectangle 6"/>
          <p:cNvSpPr>
            <a:spLocks noChangeArrowheads="1"/>
          </p:cNvSpPr>
          <p:nvPr>
            <p:custDataLst>
              <p:tags r:id="rId8"/>
            </p:custDataLst>
          </p:nvPr>
        </p:nvSpPr>
        <p:spPr bwMode="auto">
          <a:xfrm>
            <a:off x="1697038" y="4597400"/>
            <a:ext cx="5953125" cy="520700"/>
          </a:xfrm>
          <a:prstGeom prst="rect">
            <a:avLst/>
          </a:prstGeom>
          <a:gradFill rotWithShape="1">
            <a:gsLst>
              <a:gs pos="0">
                <a:srgbClr val="FFCC99"/>
              </a:gs>
              <a:gs pos="100000">
                <a:srgbClr val="FFFFFF"/>
              </a:gs>
            </a:gsLst>
            <a:lin ang="5400000" scaled="1"/>
          </a:gradFill>
          <a:ln w="9525">
            <a:miter lim="800000"/>
          </a:ln>
          <a:scene3d>
            <a:camera prst="legacyPerspectiveTopRight"/>
            <a:lightRig rig="legacyFlat3" dir="b"/>
          </a:scene3d>
          <a:sp3d extrusionH="887400" prstMaterial="legacyMatte">
            <a:bevelT w="13500" h="13500" prst="angle"/>
            <a:bevelB w="13500" h="13500" prst="angle"/>
            <a:extrusionClr>
              <a:srgbClr val="FFCC99"/>
            </a:extrusionClr>
          </a:sp3d>
        </p:spPr>
        <p:txBody>
          <a:bodyPr wrap="none" anchor="ctr">
            <a:flatTx/>
          </a:bodyPr>
          <a:lstStyle/>
          <a:p>
            <a:r>
              <a:rPr lang="en-US" altLang="zh-CN" sz="2000" dirty="0" smtClean="0">
                <a:solidFill>
                  <a:schemeClr val="dk1"/>
                </a:solidFill>
                <a:latin typeface="Times New Roman" panose="02020603050405020304" pitchFamily="18" charset="0"/>
                <a:ea typeface="汉仪楷体简" panose="02010600000101010101" charset="-128"/>
                <a:cs typeface="微软雅黑" panose="020B0503020204020204" charset="-122"/>
              </a:rPr>
              <a:t>BCL(</a:t>
            </a:r>
            <a:r>
              <a:rPr lang="zh-CN" altLang="en-US" sz="2000" dirty="0" smtClean="0">
                <a:solidFill>
                  <a:schemeClr val="dk1"/>
                </a:solidFill>
                <a:latin typeface="Times New Roman" panose="02020603050405020304" pitchFamily="18" charset="0"/>
                <a:ea typeface="汉仪楷体简" panose="02010600000101010101" charset="-128"/>
                <a:cs typeface="微软雅黑" panose="020B0503020204020204" charset="-122"/>
              </a:rPr>
              <a:t>基础类型</a:t>
            </a:r>
            <a:r>
              <a:rPr lang="en-US" altLang="zh-CN" sz="2000" dirty="0" smtClean="0">
                <a:solidFill>
                  <a:schemeClr val="dk1"/>
                </a:solidFill>
                <a:latin typeface="Times New Roman" panose="02020603050405020304" pitchFamily="18" charset="0"/>
                <a:ea typeface="汉仪楷体简" panose="02010600000101010101" charset="-128"/>
                <a:cs typeface="微软雅黑" panose="020B0503020204020204" charset="-122"/>
              </a:rPr>
              <a:t>)</a:t>
            </a:r>
            <a:r>
              <a:rPr lang="zh-CN" altLang="en-US" sz="2000" dirty="0" smtClean="0">
                <a:solidFill>
                  <a:schemeClr val="dk1"/>
                </a:solidFill>
                <a:latin typeface="Times New Roman" panose="02020603050405020304" pitchFamily="18" charset="0"/>
                <a:ea typeface="汉仪楷体简" panose="02010600000101010101" charset="-128"/>
                <a:cs typeface="微软雅黑" panose="020B0503020204020204" charset="-122"/>
              </a:rPr>
              <a:t>和</a:t>
            </a:r>
            <a:r>
              <a:rPr lang="zh-CN" altLang="en-US" sz="2000" dirty="0">
                <a:solidFill>
                  <a:schemeClr val="dk1"/>
                </a:solidFill>
                <a:latin typeface="Times New Roman" panose="02020603050405020304" pitchFamily="18" charset="0"/>
                <a:ea typeface="汉仪楷体简" panose="02010600000101010101" charset="-128"/>
                <a:cs typeface="微软雅黑" panose="020B0503020204020204" charset="-122"/>
              </a:rPr>
              <a:t>数据结构</a:t>
            </a:r>
            <a:r>
              <a:rPr lang="zh-CN" altLang="en-US" sz="2000" dirty="0" smtClean="0">
                <a:solidFill>
                  <a:schemeClr val="dk1"/>
                </a:solidFill>
                <a:latin typeface="Times New Roman" panose="02020603050405020304" pitchFamily="18" charset="0"/>
                <a:ea typeface="汉仪楷体简" panose="02010600000101010101" charset="-128"/>
                <a:cs typeface="微软雅黑" panose="020B0503020204020204" charset="-122"/>
              </a:rPr>
              <a:t>封装</a:t>
            </a:r>
            <a:endParaRPr lang="zh-CN" altLang="en-US" sz="2000" dirty="0" smtClean="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287752" name="Rectangle 8"/>
          <p:cNvSpPr>
            <a:spLocks noChangeArrowheads="1"/>
          </p:cNvSpPr>
          <p:nvPr>
            <p:custDataLst>
              <p:tags r:id="rId9"/>
            </p:custDataLst>
          </p:nvPr>
        </p:nvSpPr>
        <p:spPr bwMode="auto">
          <a:xfrm>
            <a:off x="1714500" y="2970530"/>
            <a:ext cx="1546225" cy="594995"/>
          </a:xfrm>
          <a:prstGeom prst="rect">
            <a:avLst/>
          </a:prstGeom>
          <a:gradFill rotWithShape="1">
            <a:gsLst>
              <a:gs pos="0">
                <a:srgbClr val="99FF33"/>
              </a:gs>
              <a:gs pos="50000">
                <a:srgbClr val="FFFFFF"/>
              </a:gs>
              <a:gs pos="100000">
                <a:srgbClr val="99FF33"/>
              </a:gs>
            </a:gsLst>
            <a:lin ang="0" scaled="1"/>
          </a:gradFill>
          <a:ln w="12700" algn="ctr">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99FF33"/>
            </a:extrusionClr>
          </a:sp3d>
        </p:spPr>
        <p:txBody>
          <a:bodyPr wrap="none" anchor="ctr">
            <a:flatTx/>
          </a:bodyPr>
          <a:lstStyle/>
          <a:p>
            <a:endParaRPr lang="en-US" sz="2000" b="1">
              <a:solidFill>
                <a:schemeClr val="dk1"/>
              </a:solidFill>
              <a:effectLst>
                <a:outerShdw blurRad="38100" dist="38100" dir="2700000" algn="tl">
                  <a:srgbClr val="FFFFFF"/>
                </a:outerShdw>
              </a:effectLst>
              <a:latin typeface="微软雅黑" panose="020B0503020204020204" charset="-122"/>
              <a:ea typeface="微软雅黑" panose="020B0503020204020204" charset="-122"/>
              <a:cs typeface="Times New Roman" panose="02020603050405020304" pitchFamily="18" charset="0"/>
            </a:endParaRPr>
          </a:p>
        </p:txBody>
      </p:sp>
      <p:sp>
        <p:nvSpPr>
          <p:cNvPr id="287753" name="Rectangle 9"/>
          <p:cNvSpPr>
            <a:spLocks noChangeArrowheads="1"/>
          </p:cNvSpPr>
          <p:nvPr>
            <p:custDataLst>
              <p:tags r:id="rId10"/>
            </p:custDataLst>
          </p:nvPr>
        </p:nvSpPr>
        <p:spPr bwMode="auto">
          <a:xfrm>
            <a:off x="1714500" y="2633980"/>
            <a:ext cx="1546225" cy="461645"/>
          </a:xfrm>
          <a:prstGeom prst="rect">
            <a:avLst/>
          </a:prstGeom>
          <a:gradFill rotWithShape="1">
            <a:gsLst>
              <a:gs pos="0">
                <a:srgbClr val="99FF33"/>
              </a:gs>
              <a:gs pos="50000">
                <a:srgbClr val="FFFFFF"/>
              </a:gs>
              <a:gs pos="100000">
                <a:srgbClr val="99FF33"/>
              </a:gs>
            </a:gsLst>
            <a:lin ang="0" scaled="1"/>
          </a:gradFill>
          <a:ln w="12700" algn="ctr">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99FF33"/>
            </a:extrusionClr>
          </a:sp3d>
        </p:spPr>
        <p:txBody>
          <a:bodyPr wrap="none" anchor="ctr">
            <a:flatTx/>
          </a:bodyPr>
          <a:lstStyle/>
          <a:p>
            <a:r>
              <a:rPr lang="en-US" sz="2000" b="1">
                <a:solidFill>
                  <a:schemeClr val="dk1">
                    <a:lumMod val="85000"/>
                    <a:lumOff val="15000"/>
                  </a:schemeClr>
                </a:solidFill>
                <a:effectLst>
                  <a:outerShdw blurRad="38100" dist="38100" dir="2700000" algn="tl">
                    <a:srgbClr val="FFFFFF"/>
                  </a:outerShdw>
                </a:effectLst>
                <a:latin typeface="Times New Roman" panose="02020603050405020304" pitchFamily="18" charset="0"/>
                <a:ea typeface="汉仪楷体简" panose="02010600000101010101" charset="-128"/>
                <a:cs typeface="Times New Roman" panose="02020603050405020304" pitchFamily="18" charset="0"/>
              </a:rPr>
              <a:t>Web Forms</a:t>
            </a:r>
            <a:endParaRPr lang="en-US" altLang="zh-CN" sz="2000" b="1">
              <a:solidFill>
                <a:schemeClr val="dk1">
                  <a:lumMod val="85000"/>
                  <a:lumOff val="15000"/>
                </a:schemeClr>
              </a:solidFill>
              <a:effectLst>
                <a:outerShdw blurRad="38100" dist="38100" dir="2700000" algn="tl">
                  <a:srgbClr val="FFFFFF"/>
                </a:outerShdw>
              </a:effectLst>
              <a:latin typeface="Times New Roman" panose="02020603050405020304" pitchFamily="18" charset="0"/>
              <a:ea typeface="汉仪楷体简" panose="02010600000101010101" charset="-128"/>
              <a:cs typeface="Times New Roman" panose="02020603050405020304" pitchFamily="18" charset="0"/>
            </a:endParaRPr>
          </a:p>
        </p:txBody>
      </p:sp>
      <p:sp>
        <p:nvSpPr>
          <p:cNvPr id="287755" name="Rectangle 11"/>
          <p:cNvSpPr>
            <a:spLocks noChangeArrowheads="1"/>
          </p:cNvSpPr>
          <p:nvPr>
            <p:custDataLst>
              <p:tags r:id="rId11"/>
            </p:custDataLst>
          </p:nvPr>
        </p:nvSpPr>
        <p:spPr bwMode="auto">
          <a:xfrm>
            <a:off x="3425825" y="3051175"/>
            <a:ext cx="1891030" cy="522605"/>
          </a:xfrm>
          <a:prstGeom prst="rect">
            <a:avLst/>
          </a:prstGeom>
          <a:gradFill rotWithShape="1">
            <a:gsLst>
              <a:gs pos="0">
                <a:srgbClr val="99FF33"/>
              </a:gs>
              <a:gs pos="50000">
                <a:srgbClr val="FFFFFF"/>
              </a:gs>
              <a:gs pos="100000">
                <a:srgbClr val="99FF33"/>
              </a:gs>
            </a:gsLst>
            <a:lin ang="0" scaled="1"/>
          </a:gradFill>
          <a:ln w="12700" algn="ctr">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99FF33"/>
            </a:extrusionClr>
          </a:sp3d>
        </p:spPr>
        <p:txBody>
          <a:bodyPr wrap="none" anchor="ctr">
            <a:flatTx/>
          </a:bodyPr>
          <a:lstStyle/>
          <a:p>
            <a:endParaRPr lang="en-US" sz="2000" b="1">
              <a:solidFill>
                <a:schemeClr val="dk1"/>
              </a:solidFill>
              <a:effectLst>
                <a:outerShdw blurRad="38100" dist="38100" dir="2700000" algn="tl">
                  <a:srgbClr val="FFFFFF"/>
                </a:outerShdw>
              </a:effectLst>
              <a:latin typeface="微软雅黑" panose="020B0503020204020204" charset="-122"/>
              <a:ea typeface="微软雅黑" panose="020B0503020204020204" charset="-122"/>
              <a:cs typeface="Times New Roman" panose="02020603050405020304" pitchFamily="18" charset="0"/>
            </a:endParaRPr>
          </a:p>
        </p:txBody>
      </p:sp>
      <p:sp>
        <p:nvSpPr>
          <p:cNvPr id="287756" name="Rectangle 12"/>
          <p:cNvSpPr>
            <a:spLocks noChangeArrowheads="1"/>
          </p:cNvSpPr>
          <p:nvPr>
            <p:custDataLst>
              <p:tags r:id="rId12"/>
            </p:custDataLst>
          </p:nvPr>
        </p:nvSpPr>
        <p:spPr bwMode="auto">
          <a:xfrm>
            <a:off x="3425825" y="2653030"/>
            <a:ext cx="1891030" cy="456565"/>
          </a:xfrm>
          <a:prstGeom prst="rect">
            <a:avLst/>
          </a:prstGeom>
          <a:gradFill rotWithShape="1">
            <a:gsLst>
              <a:gs pos="0">
                <a:srgbClr val="99FF33"/>
              </a:gs>
              <a:gs pos="50000">
                <a:srgbClr val="FFFFFF"/>
              </a:gs>
              <a:gs pos="100000">
                <a:srgbClr val="99FF33"/>
              </a:gs>
            </a:gsLst>
            <a:lin ang="0" scaled="1"/>
          </a:gradFill>
          <a:ln w="12700" algn="ctr">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99FF33"/>
            </a:extrusionClr>
          </a:sp3d>
        </p:spPr>
        <p:txBody>
          <a:bodyPr wrap="none" anchor="ctr">
            <a:flatTx/>
          </a:bodyPr>
          <a:lstStyle/>
          <a:p>
            <a:r>
              <a:rPr lang="en-US" sz="2000" b="1" dirty="0">
                <a:solidFill>
                  <a:schemeClr val="dk1">
                    <a:lumMod val="85000"/>
                    <a:lumOff val="15000"/>
                  </a:schemeClr>
                </a:solidFill>
                <a:effectLst>
                  <a:outerShdw blurRad="38100" dist="38100" dir="2700000" algn="tl">
                    <a:srgbClr val="FFFFFF"/>
                  </a:outerShdw>
                </a:effectLst>
                <a:latin typeface="Times New Roman" panose="02020603050405020304" pitchFamily="18" charset="0"/>
                <a:ea typeface="汉仪楷体简" panose="02010600000101010101" charset="-128"/>
                <a:cs typeface="Times New Roman" panose="02020603050405020304" pitchFamily="18" charset="0"/>
              </a:rPr>
              <a:t>Web Services </a:t>
            </a:r>
            <a:endParaRPr lang="en-US" altLang="zh-CN" sz="2000" b="1" dirty="0">
              <a:solidFill>
                <a:schemeClr val="dk1">
                  <a:lumMod val="85000"/>
                  <a:lumOff val="15000"/>
                </a:schemeClr>
              </a:solidFill>
              <a:effectLst>
                <a:outerShdw blurRad="38100" dist="38100" dir="2700000" algn="tl">
                  <a:srgbClr val="FFFFFF"/>
                </a:outerShdw>
              </a:effectLst>
              <a:latin typeface="Times New Roman" panose="02020603050405020304" pitchFamily="18" charset="0"/>
              <a:ea typeface="汉仪楷体简" panose="02010600000101010101" charset="-128"/>
              <a:cs typeface="Times New Roman" panose="02020603050405020304" pitchFamily="18" charset="0"/>
            </a:endParaRPr>
          </a:p>
        </p:txBody>
      </p:sp>
      <p:sp>
        <p:nvSpPr>
          <p:cNvPr id="287757" name="Rectangle 13"/>
          <p:cNvSpPr>
            <a:spLocks noChangeArrowheads="1"/>
          </p:cNvSpPr>
          <p:nvPr>
            <p:custDataLst>
              <p:tags r:id="rId13"/>
            </p:custDataLst>
          </p:nvPr>
        </p:nvSpPr>
        <p:spPr bwMode="auto">
          <a:xfrm>
            <a:off x="5438775" y="2605088"/>
            <a:ext cx="2211388" cy="941387"/>
          </a:xfrm>
          <a:prstGeom prst="rect">
            <a:avLst/>
          </a:prstGeom>
          <a:gradFill rotWithShape="1">
            <a:gsLst>
              <a:gs pos="0">
                <a:srgbClr val="99FF33"/>
              </a:gs>
              <a:gs pos="50000">
                <a:srgbClr val="FFFFFF"/>
              </a:gs>
              <a:gs pos="100000">
                <a:srgbClr val="99FF33"/>
              </a:gs>
            </a:gsLst>
            <a:lin ang="0" scaled="1"/>
          </a:gradFill>
          <a:ln w="12700" algn="ctr">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99FF33"/>
            </a:extrusionClr>
          </a:sp3d>
        </p:spPr>
        <p:txBody>
          <a:bodyPr wrap="none" anchor="ctr">
            <a:flatTx/>
          </a:bodyPr>
          <a:lstStyle/>
          <a:p>
            <a:r>
              <a:rPr lang="en-US" sz="2000" b="1" dirty="0" err="1">
                <a:solidFill>
                  <a:schemeClr val="dk1"/>
                </a:solidFill>
                <a:effectLst>
                  <a:outerShdw blurRad="38100" dist="38100" dir="2700000" algn="tl">
                    <a:srgbClr val="FFFFFF"/>
                  </a:outerShdw>
                </a:effectLst>
                <a:latin typeface="Times New Roman" panose="02020603050405020304" pitchFamily="18" charset="0"/>
                <a:ea typeface="汉仪楷体简" panose="02010600000101010101" charset="-128"/>
                <a:cs typeface="Times New Roman" panose="02020603050405020304" pitchFamily="18" charset="0"/>
              </a:rPr>
              <a:t>WinForms</a:t>
            </a:r>
            <a:endParaRPr lang="en-US" altLang="zh-CN" sz="2000" b="1" dirty="0" err="1">
              <a:solidFill>
                <a:schemeClr val="dk1"/>
              </a:solidFill>
              <a:effectLst>
                <a:outerShdw blurRad="38100" dist="38100" dir="2700000" algn="tl">
                  <a:srgbClr val="FFFFFF"/>
                </a:outerShdw>
              </a:effectLst>
              <a:latin typeface="Times New Roman" panose="02020603050405020304" pitchFamily="18" charset="0"/>
              <a:ea typeface="汉仪楷体简" panose="02010600000101010101" charset="-128"/>
              <a:cs typeface="Times New Roman" panose="02020603050405020304" pitchFamily="18" charset="0"/>
            </a:endParaRPr>
          </a:p>
        </p:txBody>
      </p:sp>
      <p:sp>
        <p:nvSpPr>
          <p:cNvPr id="287758" name="Rectangle 14"/>
          <p:cNvSpPr>
            <a:spLocks noChangeArrowheads="1"/>
          </p:cNvSpPr>
          <p:nvPr>
            <p:custDataLst>
              <p:tags r:id="rId14"/>
            </p:custDataLst>
          </p:nvPr>
        </p:nvSpPr>
        <p:spPr bwMode="auto">
          <a:xfrm>
            <a:off x="1697038" y="3843338"/>
            <a:ext cx="5953125" cy="520700"/>
          </a:xfrm>
          <a:prstGeom prst="rect">
            <a:avLst/>
          </a:prstGeom>
          <a:gradFill rotWithShape="1">
            <a:gsLst>
              <a:gs pos="0">
                <a:srgbClr val="FFCC99"/>
              </a:gs>
              <a:gs pos="100000">
                <a:srgbClr val="FFFFFF"/>
              </a:gs>
            </a:gsLst>
            <a:lin ang="5400000" scaled="1"/>
          </a:gradFill>
          <a:ln w="12700">
            <a:miter lim="800000"/>
            <a:headEnd type="none" w="sm" len="sm"/>
            <a:tailEnd type="none" w="sm" len="sm"/>
          </a:ln>
          <a:effectLst/>
          <a:scene3d>
            <a:camera prst="legacyPerspectiveTopRight"/>
            <a:lightRig rig="legacyFlat3" dir="b"/>
          </a:scene3d>
          <a:sp3d extrusionH="887400" prstMaterial="legacyMatte">
            <a:bevelT w="13500" h="13500" prst="angle"/>
            <a:bevelB w="13500" h="13500" prst="angle"/>
            <a:extrusionClr>
              <a:srgbClr val="FFCC99"/>
            </a:extrusionClr>
          </a:sp3d>
        </p:spPr>
        <p:txBody>
          <a:bodyPr wrap="none" anchor="ctr">
            <a:flatTx/>
          </a:bodyPr>
          <a:lstStyle/>
          <a:p>
            <a:r>
              <a:rPr lang="en-US" sz="2000" dirty="0" err="1">
                <a:solidFill>
                  <a:schemeClr val="dk1"/>
                </a:solidFill>
                <a:effectLst>
                  <a:outerShdw blurRad="38100" dist="38100" dir="2700000" algn="tl">
                    <a:srgbClr val="FFFFFF"/>
                  </a:outerShdw>
                </a:effectLst>
                <a:latin typeface="Times New Roman" panose="02020603050405020304" pitchFamily="18" charset="0"/>
                <a:ea typeface="汉仪楷体简" panose="02010600000101010101" charset="-128"/>
                <a:cs typeface="微软雅黑" panose="020B0503020204020204" charset="-122"/>
              </a:rPr>
              <a:t>ADO.Net</a:t>
            </a:r>
            <a:r>
              <a:rPr lang="en-US" sz="2000" dirty="0">
                <a:solidFill>
                  <a:schemeClr val="dk1"/>
                </a:solidFill>
                <a:effectLst>
                  <a:outerShdw blurRad="38100" dist="38100" dir="2700000" algn="tl">
                    <a:srgbClr val="FFFFFF"/>
                  </a:outerShdw>
                </a:effectLst>
                <a:latin typeface="Times New Roman" panose="02020603050405020304" pitchFamily="18" charset="0"/>
                <a:ea typeface="汉仪楷体简" panose="02010600000101010101" charset="-128"/>
                <a:cs typeface="微软雅黑" panose="020B0503020204020204" charset="-122"/>
              </a:rPr>
              <a:t> </a:t>
            </a:r>
            <a:r>
              <a:rPr lang="en-US" sz="2000" dirty="0" smtClean="0">
                <a:solidFill>
                  <a:schemeClr val="dk1"/>
                </a:solidFill>
                <a:effectLst>
                  <a:outerShdw blurRad="38100" dist="38100" dir="2700000" algn="tl">
                    <a:srgbClr val="FFFFFF"/>
                  </a:outerShdw>
                </a:effectLst>
                <a:latin typeface="Times New Roman" panose="02020603050405020304" pitchFamily="18" charset="0"/>
                <a:ea typeface="汉仪楷体简" panose="02010600000101010101" charset="-128"/>
                <a:cs typeface="微软雅黑" panose="020B0503020204020204" charset="-122"/>
              </a:rPr>
              <a:t>,WPF,WCF,GDI+</a:t>
            </a:r>
            <a:r>
              <a:rPr lang="zh-CN" altLang="en-US" sz="2000" dirty="0" smtClean="0">
                <a:solidFill>
                  <a:schemeClr val="dk1"/>
                </a:solidFill>
                <a:effectLst>
                  <a:outerShdw blurRad="38100" dist="38100" dir="2700000" algn="tl">
                    <a:srgbClr val="FFFFFF"/>
                  </a:outerShdw>
                </a:effectLst>
                <a:latin typeface="Times New Roman" panose="02020603050405020304" pitchFamily="18" charset="0"/>
                <a:ea typeface="汉仪楷体简" panose="02010600000101010101" charset="-128"/>
                <a:cs typeface="微软雅黑" panose="020B0503020204020204" charset="-122"/>
              </a:rPr>
              <a:t>和</a:t>
            </a:r>
            <a:r>
              <a:rPr lang="en-US" sz="2000" dirty="0" smtClean="0">
                <a:solidFill>
                  <a:schemeClr val="dk1"/>
                </a:solidFill>
                <a:effectLst>
                  <a:outerShdw blurRad="38100" dist="38100" dir="2700000" algn="tl">
                    <a:srgbClr val="FFFFFF"/>
                  </a:outerShdw>
                </a:effectLst>
                <a:latin typeface="Times New Roman" panose="02020603050405020304" pitchFamily="18" charset="0"/>
                <a:ea typeface="汉仪楷体简" panose="02010600000101010101" charset="-128"/>
                <a:cs typeface="微软雅黑" panose="020B0503020204020204" charset="-122"/>
              </a:rPr>
              <a:t>XML </a:t>
            </a:r>
            <a:r>
              <a:rPr lang="zh-CN" altLang="en-US" sz="2000" dirty="0" smtClean="0">
                <a:solidFill>
                  <a:schemeClr val="dk1"/>
                </a:solidFill>
                <a:effectLst>
                  <a:outerShdw blurRad="38100" dist="38100" dir="2700000" algn="tl">
                    <a:srgbClr val="FFFFFF"/>
                  </a:outerShdw>
                </a:effectLst>
                <a:latin typeface="Times New Roman" panose="02020603050405020304" pitchFamily="18" charset="0"/>
                <a:ea typeface="汉仪楷体简" panose="02010600000101010101" charset="-128"/>
                <a:cs typeface="微软雅黑" panose="020B0503020204020204" charset="-122"/>
              </a:rPr>
              <a:t>类等</a:t>
            </a:r>
            <a:endParaRPr lang="zh-CN" altLang="en-US" sz="2000" dirty="0" smtClean="0">
              <a:solidFill>
                <a:schemeClr val="dk1"/>
              </a:solidFill>
              <a:effectLst>
                <a:outerShdw blurRad="38100" dist="38100" dir="2700000" algn="tl">
                  <a:srgbClr val="FFFFFF"/>
                </a:outerShdw>
              </a:effectLst>
              <a:latin typeface="Times New Roman" panose="02020603050405020304" pitchFamily="18" charset="0"/>
              <a:ea typeface="汉仪楷体简" panose="02010600000101010101" charset="-128"/>
              <a:cs typeface="微软雅黑" panose="020B0503020204020204" charset="-122"/>
            </a:endParaRPr>
          </a:p>
        </p:txBody>
      </p:sp>
      <p:sp>
        <p:nvSpPr>
          <p:cNvPr id="287759" name="Text Box 15"/>
          <p:cNvSpPr txBox="1">
            <a:spLocks noChangeArrowheads="1"/>
          </p:cNvSpPr>
          <p:nvPr>
            <p:custDataLst>
              <p:tags r:id="rId15"/>
            </p:custDataLst>
          </p:nvPr>
        </p:nvSpPr>
        <p:spPr bwMode="auto">
          <a:xfrm>
            <a:off x="931863" y="1423988"/>
            <a:ext cx="29257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dirty="0" err="1">
                <a:solidFill>
                  <a:schemeClr val="dk1"/>
                </a:solidFill>
                <a:latin typeface="Times New Roman" panose="02020603050405020304" pitchFamily="18" charset="0"/>
                <a:ea typeface="汉仪楷体简" panose="02010600000101010101" charset="-128"/>
                <a:cs typeface="Times New Roman" panose="02020603050405020304" pitchFamily="18" charset="0"/>
              </a:rPr>
              <a:t>.Net</a:t>
            </a:r>
            <a:r>
              <a:rPr lang="en-US" altLang="zh-CN" sz="2400" dirty="0">
                <a:solidFill>
                  <a:schemeClr val="dk1"/>
                </a:solidFill>
                <a:latin typeface="Times New Roman" panose="02020603050405020304" pitchFamily="18" charset="0"/>
                <a:ea typeface="汉仪楷体简" panose="02010600000101010101" charset="-128"/>
                <a:cs typeface="Times New Roman" panose="02020603050405020304" pitchFamily="18" charset="0"/>
              </a:rPr>
              <a:t> Framework</a:t>
            </a:r>
            <a:endParaRPr lang="en-US" altLang="zh-CN" sz="2400" dirty="0">
              <a:solidFill>
                <a:schemeClr val="dk1"/>
              </a:solidFill>
              <a:latin typeface="Times New Roman" panose="02020603050405020304" pitchFamily="18" charset="0"/>
              <a:ea typeface="汉仪楷体简" panose="02010600000101010101" charset="-128"/>
              <a:cs typeface="Times New Roman" panose="02020603050405020304" pitchFamily="18" charset="0"/>
            </a:endParaRPr>
          </a:p>
        </p:txBody>
      </p:sp>
      <p:sp>
        <p:nvSpPr>
          <p:cNvPr id="287760" name="Text Box 16"/>
          <p:cNvSpPr txBox="1">
            <a:spLocks noChangeArrowheads="1"/>
          </p:cNvSpPr>
          <p:nvPr>
            <p:custDataLst>
              <p:tags r:id="rId16"/>
            </p:custDataLst>
          </p:nvPr>
        </p:nvSpPr>
        <p:spPr bwMode="auto">
          <a:xfrm>
            <a:off x="931863" y="1962150"/>
            <a:ext cx="2747645" cy="460375"/>
          </a:xfrm>
          <a:prstGeom prst="rect">
            <a:avLst/>
          </a:prstGeom>
          <a:noFill/>
          <a:ln>
            <a:noFill/>
          </a:ln>
          <a:effectLst>
            <a:outerShdw dist="17961" dir="2700000" algn="ctr" rotWithShape="0">
              <a:schemeClr val="dk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zh-CN" altLang="en-US" sz="24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基本</a:t>
            </a:r>
            <a:r>
              <a:rPr lang="zh-CN" altLang="en-US" sz="2400" b="1" dirty="0">
                <a:solidFill>
                  <a:srgbClr val="000000"/>
                </a:solidFill>
                <a:latin typeface="Times New Roman" panose="02020603050405020304" pitchFamily="18" charset="0"/>
                <a:ea typeface="汉仪楷体简" panose="02010600000101010101" charset="-128"/>
                <a:cs typeface="微软雅黑" panose="020B0503020204020204" charset="-122"/>
              </a:rPr>
              <a:t>框架类</a:t>
            </a:r>
            <a:r>
              <a:rPr lang="zh-CN" altLang="en-US" sz="24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库 </a:t>
            </a:r>
            <a:r>
              <a:rPr lang="en-US" altLang="zh-CN" sz="24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FCL</a:t>
            </a:r>
            <a:endParaRPr lang="en-US" altLang="zh-CN" sz="24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287761" name="Text Box 17"/>
          <p:cNvSpPr txBox="1">
            <a:spLocks noChangeArrowheads="1"/>
          </p:cNvSpPr>
          <p:nvPr/>
        </p:nvSpPr>
        <p:spPr bwMode="auto">
          <a:xfrm>
            <a:off x="1770063" y="3041650"/>
            <a:ext cx="3455987" cy="3987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r>
              <a:rPr lang="en-US" altLang="zh-CN" sz="2000" b="1">
                <a:solidFill>
                  <a:srgbClr val="000000"/>
                </a:solidFill>
                <a:latin typeface="Times New Roman" panose="02020603050405020304" pitchFamily="18" charset="0"/>
                <a:ea typeface="汉仪楷体简" panose="02010600000101010101" charset="-128"/>
                <a:cs typeface="Times New Roman" panose="02020603050405020304" pitchFamily="18" charset="0"/>
              </a:rPr>
              <a:t>ASP.NET</a:t>
            </a:r>
            <a:endParaRPr lang="en-US" altLang="zh-CN" sz="2000" b="1">
              <a:solidFill>
                <a:srgbClr val="000000"/>
              </a:solidFill>
              <a:latin typeface="Times New Roman" panose="02020603050405020304" pitchFamily="18" charset="0"/>
              <a:ea typeface="汉仪楷体简" panose="02010600000101010101" charset="-128"/>
              <a:cs typeface="Times New Roman" panose="02020603050405020304" pitchFamily="18" charset="0"/>
            </a:endParaRPr>
          </a:p>
        </p:txBody>
      </p:sp>
      <p:sp>
        <p:nvSpPr>
          <p:cNvPr id="287762" name="Rectangle 18"/>
          <p:cNvSpPr>
            <a:spLocks noChangeArrowheads="1"/>
          </p:cNvSpPr>
          <p:nvPr>
            <p:custDataLst>
              <p:tags r:id="rId17"/>
            </p:custDataLst>
          </p:nvPr>
        </p:nvSpPr>
        <p:spPr bwMode="auto">
          <a:xfrm>
            <a:off x="1770063" y="5778500"/>
            <a:ext cx="2808287" cy="461963"/>
          </a:xfrm>
          <a:prstGeom prst="rect">
            <a:avLst/>
          </a:prstGeom>
          <a:gradFill rotWithShape="1">
            <a:gsLst>
              <a:gs pos="0">
                <a:srgbClr val="66FFFF"/>
              </a:gs>
              <a:gs pos="100000">
                <a:srgbClr val="FFFFFF"/>
              </a:gs>
            </a:gsLst>
            <a:lin ang="0" scaled="1"/>
          </a:gradFill>
          <a:ln w="9525">
            <a:miter lim="800000"/>
          </a:ln>
          <a:scene3d>
            <a:camera prst="legacyPerspectiveTopRight"/>
            <a:lightRig rig="legacyFlat3" dir="b"/>
          </a:scene3d>
          <a:sp3d extrusionH="887400" prstMaterial="legacyMatte">
            <a:bevelT w="13500" h="13500" prst="angle"/>
            <a:bevelB w="13500" h="13500" prst="angle"/>
            <a:extrusionClr>
              <a:srgbClr val="66FFFF"/>
            </a:extrusionClr>
          </a:sp3d>
        </p:spPr>
        <p:txBody>
          <a:bodyPr wrap="none" anchor="ctr">
            <a:flatTx/>
          </a:bodyPr>
          <a:lstStyle/>
          <a:p>
            <a:r>
              <a:rPr lang="en-US" altLang="zh-CN" sz="2000" b="1">
                <a:solidFill>
                  <a:schemeClr val="dk1">
                    <a:lumMod val="85000"/>
                    <a:lumOff val="15000"/>
                  </a:schemeClr>
                </a:solidFill>
                <a:latin typeface="Times New Roman" panose="02020603050405020304" pitchFamily="18" charset="0"/>
                <a:ea typeface="汉仪楷体简" panose="02010600000101010101" charset="-128"/>
                <a:cs typeface="Times New Roman" panose="02020603050405020304" pitchFamily="18" charset="0"/>
              </a:rPr>
              <a:t>CLS</a:t>
            </a:r>
            <a:endParaRPr lang="en-US" altLang="zh-CN" sz="2000" b="1">
              <a:solidFill>
                <a:schemeClr val="dk1">
                  <a:lumMod val="85000"/>
                  <a:lumOff val="15000"/>
                </a:schemeClr>
              </a:solidFill>
              <a:latin typeface="Times New Roman" panose="02020603050405020304" pitchFamily="18" charset="0"/>
              <a:ea typeface="汉仪楷体简" panose="02010600000101010101" charset="-128"/>
              <a:cs typeface="Times New Roman" panose="02020603050405020304" pitchFamily="18" charset="0"/>
            </a:endParaRPr>
          </a:p>
        </p:txBody>
      </p:sp>
      <p:sp>
        <p:nvSpPr>
          <p:cNvPr id="287763" name="Text Box 19"/>
          <p:cNvSpPr txBox="1">
            <a:spLocks noChangeArrowheads="1"/>
          </p:cNvSpPr>
          <p:nvPr>
            <p:custDataLst>
              <p:tags r:id="rId18"/>
            </p:custDataLst>
          </p:nvPr>
        </p:nvSpPr>
        <p:spPr bwMode="auto">
          <a:xfrm>
            <a:off x="1014413" y="5589588"/>
            <a:ext cx="835660" cy="460375"/>
          </a:xfrm>
          <a:prstGeom prst="rect">
            <a:avLst/>
          </a:prstGeom>
          <a:noFill/>
          <a:ln>
            <a:noFill/>
          </a:ln>
          <a:effectLst>
            <a:outerShdw dist="17961" dir="2700000" algn="ctr" rotWithShape="0">
              <a:schemeClr val="dk1"/>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r>
              <a:rPr lang="en-US" altLang="zh-CN" sz="2400" b="1">
                <a:solidFill>
                  <a:srgbClr val="000000"/>
                </a:solidFill>
                <a:latin typeface="Times New Roman" panose="02020603050405020304" pitchFamily="18" charset="0"/>
                <a:ea typeface="汉仪楷体简" panose="02010600000101010101" charset="-128"/>
                <a:cs typeface="Times New Roman" panose="02020603050405020304" pitchFamily="18" charset="0"/>
              </a:rPr>
              <a:t>CLR</a:t>
            </a:r>
            <a:endParaRPr lang="en-US" altLang="zh-CN" sz="2400" b="1">
              <a:solidFill>
                <a:srgbClr val="000000"/>
              </a:solidFill>
              <a:latin typeface="Times New Roman" panose="02020603050405020304" pitchFamily="18" charset="0"/>
              <a:ea typeface="汉仪楷体简" panose="02010600000101010101" charset="-128"/>
              <a:cs typeface="Times New Roman" panose="02020603050405020304" pitchFamily="18" charset="0"/>
            </a:endParaRPr>
          </a:p>
        </p:txBody>
      </p:sp>
      <p:sp>
        <p:nvSpPr>
          <p:cNvPr id="287764" name="Rectangle 20"/>
          <p:cNvSpPr>
            <a:spLocks noChangeArrowheads="1"/>
          </p:cNvSpPr>
          <p:nvPr>
            <p:custDataLst>
              <p:tags r:id="rId19"/>
            </p:custDataLst>
          </p:nvPr>
        </p:nvSpPr>
        <p:spPr bwMode="auto">
          <a:xfrm>
            <a:off x="4787900" y="5778500"/>
            <a:ext cx="2808288" cy="461963"/>
          </a:xfrm>
          <a:prstGeom prst="rect">
            <a:avLst/>
          </a:prstGeom>
          <a:gradFill rotWithShape="1">
            <a:gsLst>
              <a:gs pos="0">
                <a:srgbClr val="66FFFF"/>
              </a:gs>
              <a:gs pos="100000">
                <a:srgbClr val="FFFFFF"/>
              </a:gs>
            </a:gsLst>
            <a:lin ang="0" scaled="1"/>
          </a:gradFill>
          <a:ln w="9525">
            <a:miter lim="800000"/>
          </a:ln>
          <a:scene3d>
            <a:camera prst="legacyPerspectiveTopRight"/>
            <a:lightRig rig="legacyFlat3" dir="b"/>
          </a:scene3d>
          <a:sp3d extrusionH="887400" prstMaterial="legacyMatte">
            <a:bevelT w="13500" h="13500" prst="angle"/>
            <a:bevelB w="13500" h="13500" prst="angle"/>
            <a:extrusionClr>
              <a:srgbClr val="66FFFF"/>
            </a:extrusionClr>
          </a:sp3d>
        </p:spPr>
        <p:txBody>
          <a:bodyPr wrap="none" anchor="ctr">
            <a:flatTx/>
          </a:bodyPr>
          <a:lstStyle/>
          <a:p>
            <a:r>
              <a:rPr lang="en-US" altLang="zh-CN" sz="2000" b="1">
                <a:solidFill>
                  <a:schemeClr val="dk1">
                    <a:lumMod val="85000"/>
                    <a:lumOff val="15000"/>
                  </a:schemeClr>
                </a:solidFill>
                <a:latin typeface="Times New Roman" panose="02020603050405020304" pitchFamily="18" charset="0"/>
                <a:ea typeface="汉仪楷体简" panose="02010600000101010101" charset="-128"/>
                <a:cs typeface="Times New Roman" panose="02020603050405020304" pitchFamily="18" charset="0"/>
              </a:rPr>
              <a:t>CTS</a:t>
            </a:r>
            <a:endParaRPr lang="en-US" altLang="zh-CN" sz="2000" b="1">
              <a:solidFill>
                <a:schemeClr val="dk1">
                  <a:lumMod val="85000"/>
                  <a:lumOff val="15000"/>
                </a:schemeClr>
              </a:solidFill>
              <a:latin typeface="Times New Roman" panose="02020603050405020304" pitchFamily="18" charset="0"/>
              <a:ea typeface="汉仪楷体简" panose="02010600000101010101" charset="-128"/>
              <a:cs typeface="Times New Roman" panose="02020603050405020304" pitchFamily="18" charset="0"/>
            </a:endParaRPr>
          </a:p>
        </p:txBody>
      </p:sp>
      <p:sp>
        <p:nvSpPr>
          <p:cNvPr id="34818" name="Rectangle 2"/>
          <p:cNvSpPr>
            <a:spLocks noGrp="1" noChangeArrowheads="1"/>
          </p:cNvSpPr>
          <p:nvPr>
            <p:custDataLst>
              <p:tags r:id="rId20"/>
            </p:custDataLst>
          </p:nvPr>
        </p:nvSpPr>
        <p:spPr>
          <a:xfrm>
            <a:off x="683895" y="332105"/>
            <a:ext cx="8229600" cy="720725"/>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dirty="0" smtClean="0">
                <a:solidFill>
                  <a:schemeClr val="dk1"/>
                </a:solidFill>
                <a:latin typeface="Times New Roman" panose="02020603050405020304" pitchFamily="18" charset="0"/>
                <a:ea typeface="汉仪颜楷简" panose="00020600040101010101" charset="-122"/>
                <a:cs typeface="微软雅黑" panose="020B0503020204020204" charset="-122"/>
              </a:rPr>
              <a:t>.NET Framework </a:t>
            </a:r>
            <a:r>
              <a:rPr lang="zh-CN" altLang="en-US" sz="4000" dirty="0" smtClean="0">
                <a:solidFill>
                  <a:schemeClr val="dk1"/>
                </a:solidFill>
                <a:latin typeface="Times New Roman" panose="02020603050405020304" pitchFamily="18" charset="0"/>
                <a:ea typeface="汉仪颜楷简" panose="00020600040101010101" charset="-122"/>
                <a:cs typeface="微软雅黑" panose="020B0503020204020204" charset="-122"/>
              </a:rPr>
              <a:t>的结构图</a:t>
            </a:r>
            <a:endParaRPr lang="zh-CN" altLang="en-US" sz="4000" dirty="0" smtClean="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21"/>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87747"/>
                                        </p:tgtEl>
                                        <p:attrNameLst>
                                          <p:attrName>style.visibility</p:attrName>
                                        </p:attrNameLst>
                                      </p:cBhvr>
                                      <p:to>
                                        <p:strVal val="visible"/>
                                      </p:to>
                                    </p:set>
                                    <p:anim calcmode="lin" valueType="num">
                                      <p:cBhvr>
                                        <p:cTn id="7" dur="1000" fill="hold"/>
                                        <p:tgtEl>
                                          <p:spTgt spid="287747"/>
                                        </p:tgtEl>
                                        <p:attrNameLst>
                                          <p:attrName>ppt_w</p:attrName>
                                        </p:attrNameLst>
                                      </p:cBhvr>
                                      <p:tavLst>
                                        <p:tav tm="0">
                                          <p:val>
                                            <p:fltVal val="0"/>
                                          </p:val>
                                        </p:tav>
                                        <p:tav tm="100000">
                                          <p:val>
                                            <p:strVal val="#ppt_w"/>
                                          </p:val>
                                        </p:tav>
                                      </p:tavLst>
                                    </p:anim>
                                    <p:anim calcmode="lin" valueType="num">
                                      <p:cBhvr>
                                        <p:cTn id="8" dur="1000" fill="hold"/>
                                        <p:tgtEl>
                                          <p:spTgt spid="287747"/>
                                        </p:tgtEl>
                                        <p:attrNameLst>
                                          <p:attrName>ppt_h</p:attrName>
                                        </p:attrNameLst>
                                      </p:cBhvr>
                                      <p:tavLst>
                                        <p:tav tm="0">
                                          <p:val>
                                            <p:fltVal val="0"/>
                                          </p:val>
                                        </p:tav>
                                        <p:tav tm="100000">
                                          <p:val>
                                            <p:strVal val="#ppt_h"/>
                                          </p:val>
                                        </p:tav>
                                      </p:tavLst>
                                    </p:anim>
                                    <p:animEffect transition="in" filter="fade">
                                      <p:cBhvr>
                                        <p:cTn id="9" dur="1000"/>
                                        <p:tgtEl>
                                          <p:spTgt spid="287747"/>
                                        </p:tgtEl>
                                      </p:cBhvr>
                                    </p:animEffect>
                                  </p:childTnLst>
                                </p:cTn>
                              </p:par>
                            </p:childTnLst>
                          </p:cTn>
                        </p:par>
                        <p:par>
                          <p:cTn id="10" fill="hold">
                            <p:stCondLst>
                              <p:cond delay="1000"/>
                            </p:stCondLst>
                            <p:childTnLst>
                              <p:par>
                                <p:cTn id="11" presetID="2" presetClass="entr" presetSubtype="2" fill="hold" grpId="0" nodeType="afterEffect">
                                  <p:stCondLst>
                                    <p:cond delay="0"/>
                                  </p:stCondLst>
                                  <p:childTnLst>
                                    <p:set>
                                      <p:cBhvr>
                                        <p:cTn id="12" dur="1" fill="hold">
                                          <p:stCondLst>
                                            <p:cond delay="0"/>
                                          </p:stCondLst>
                                        </p:cTn>
                                        <p:tgtEl>
                                          <p:spTgt spid="287759"/>
                                        </p:tgtEl>
                                        <p:attrNameLst>
                                          <p:attrName>style.visibility</p:attrName>
                                        </p:attrNameLst>
                                      </p:cBhvr>
                                      <p:to>
                                        <p:strVal val="visible"/>
                                      </p:to>
                                    </p:set>
                                    <p:anim calcmode="lin" valueType="num">
                                      <p:cBhvr additive="base">
                                        <p:cTn id="13" dur="1000" fill="hold"/>
                                        <p:tgtEl>
                                          <p:spTgt spid="287759"/>
                                        </p:tgtEl>
                                        <p:attrNameLst>
                                          <p:attrName>ppt_x</p:attrName>
                                        </p:attrNameLst>
                                      </p:cBhvr>
                                      <p:tavLst>
                                        <p:tav tm="0">
                                          <p:val>
                                            <p:strVal val="1+#ppt_w/2"/>
                                          </p:val>
                                        </p:tav>
                                        <p:tav tm="100000">
                                          <p:val>
                                            <p:strVal val="#ppt_x"/>
                                          </p:val>
                                        </p:tav>
                                      </p:tavLst>
                                    </p:anim>
                                    <p:anim calcmode="lin" valueType="num">
                                      <p:cBhvr additive="base">
                                        <p:cTn id="14" dur="1000" fill="hold"/>
                                        <p:tgtEl>
                                          <p:spTgt spid="287759"/>
                                        </p:tgtEl>
                                        <p:attrNameLst>
                                          <p:attrName>ppt_y</p:attrName>
                                        </p:attrNameLst>
                                      </p:cBhvr>
                                      <p:tavLst>
                                        <p:tav tm="0">
                                          <p:val>
                                            <p:strVal val="#ppt_y"/>
                                          </p:val>
                                        </p:tav>
                                        <p:tav tm="100000">
                                          <p:val>
                                            <p:strVal val="#ppt_y"/>
                                          </p:val>
                                        </p:tav>
                                      </p:tavLst>
                                    </p:anim>
                                  </p:childTnLst>
                                </p:cTn>
                              </p:par>
                            </p:childTnLst>
                          </p:cTn>
                        </p:par>
                        <p:par>
                          <p:cTn id="15" fill="hold">
                            <p:stCondLst>
                              <p:cond delay="2000"/>
                            </p:stCondLst>
                            <p:childTnLst>
                              <p:par>
                                <p:cTn id="16" presetID="9" presetClass="entr" presetSubtype="0" fill="hold" nodeType="afterEffect">
                                  <p:stCondLst>
                                    <p:cond delay="0"/>
                                  </p:stCondLst>
                                  <p:childTnLst>
                                    <p:set>
                                      <p:cBhvr>
                                        <p:cTn id="17" dur="1" fill="hold">
                                          <p:stCondLst>
                                            <p:cond delay="0"/>
                                          </p:stCondLst>
                                        </p:cTn>
                                        <p:tgtEl>
                                          <p:spTgt spid="287748"/>
                                        </p:tgtEl>
                                        <p:attrNameLst>
                                          <p:attrName>style.visibility</p:attrName>
                                        </p:attrNameLst>
                                      </p:cBhvr>
                                      <p:to>
                                        <p:strVal val="visible"/>
                                      </p:to>
                                    </p:set>
                                    <p:animEffect transition="in" filter="dissolve">
                                      <p:cBhvr>
                                        <p:cTn id="18" dur="1000"/>
                                        <p:tgtEl>
                                          <p:spTgt spid="287748"/>
                                        </p:tgtEl>
                                      </p:cBhvr>
                                    </p:animEffect>
                                  </p:childTnLst>
                                </p:cTn>
                              </p:par>
                            </p:childTnLst>
                          </p:cTn>
                        </p:par>
                        <p:par>
                          <p:cTn id="19" fill="hold">
                            <p:stCondLst>
                              <p:cond delay="3000"/>
                            </p:stCondLst>
                            <p:childTnLst>
                              <p:par>
                                <p:cTn id="20" presetID="2" presetClass="entr" presetSubtype="4" fill="hold" grpId="0" nodeType="afterEffect">
                                  <p:stCondLst>
                                    <p:cond delay="0"/>
                                  </p:stCondLst>
                                  <p:childTnLst>
                                    <p:set>
                                      <p:cBhvr>
                                        <p:cTn id="21" dur="1" fill="hold">
                                          <p:stCondLst>
                                            <p:cond delay="0"/>
                                          </p:stCondLst>
                                        </p:cTn>
                                        <p:tgtEl>
                                          <p:spTgt spid="287760"/>
                                        </p:tgtEl>
                                        <p:attrNameLst>
                                          <p:attrName>style.visibility</p:attrName>
                                        </p:attrNameLst>
                                      </p:cBhvr>
                                      <p:to>
                                        <p:strVal val="visible"/>
                                      </p:to>
                                    </p:set>
                                    <p:anim calcmode="lin" valueType="num">
                                      <p:cBhvr additive="base">
                                        <p:cTn id="22" dur="1000" fill="hold"/>
                                        <p:tgtEl>
                                          <p:spTgt spid="287760"/>
                                        </p:tgtEl>
                                        <p:attrNameLst>
                                          <p:attrName>ppt_x</p:attrName>
                                        </p:attrNameLst>
                                      </p:cBhvr>
                                      <p:tavLst>
                                        <p:tav tm="0">
                                          <p:val>
                                            <p:strVal val="#ppt_x"/>
                                          </p:val>
                                        </p:tav>
                                        <p:tav tm="100000">
                                          <p:val>
                                            <p:strVal val="#ppt_x"/>
                                          </p:val>
                                        </p:tav>
                                      </p:tavLst>
                                    </p:anim>
                                    <p:anim calcmode="lin" valueType="num">
                                      <p:cBhvr additive="base">
                                        <p:cTn id="23" dur="1000" fill="hold"/>
                                        <p:tgtEl>
                                          <p:spTgt spid="287760"/>
                                        </p:tgtEl>
                                        <p:attrNameLst>
                                          <p:attrName>ppt_y</p:attrName>
                                        </p:attrNameLst>
                                      </p:cBhvr>
                                      <p:tavLst>
                                        <p:tav tm="0">
                                          <p:val>
                                            <p:strVal val="1+#ppt_h/2"/>
                                          </p:val>
                                        </p:tav>
                                        <p:tav tm="100000">
                                          <p:val>
                                            <p:strVal val="#ppt_y"/>
                                          </p:val>
                                        </p:tav>
                                      </p:tavLst>
                                    </p:anim>
                                  </p:childTnLst>
                                </p:cTn>
                              </p:par>
                            </p:childTnLst>
                          </p:cTn>
                        </p:par>
                        <p:par>
                          <p:cTn id="24" fill="hold">
                            <p:stCondLst>
                              <p:cond delay="4000"/>
                            </p:stCondLst>
                            <p:childTnLst>
                              <p:par>
                                <p:cTn id="25" presetID="53" presetClass="entr" presetSubtype="16" fill="hold" grpId="0" nodeType="afterEffect">
                                  <p:stCondLst>
                                    <p:cond delay="0"/>
                                  </p:stCondLst>
                                  <p:childTnLst>
                                    <p:set>
                                      <p:cBhvr>
                                        <p:cTn id="26" dur="1" fill="hold">
                                          <p:stCondLst>
                                            <p:cond delay="0"/>
                                          </p:stCondLst>
                                        </p:cTn>
                                        <p:tgtEl>
                                          <p:spTgt spid="287761"/>
                                        </p:tgtEl>
                                        <p:attrNameLst>
                                          <p:attrName>style.visibility</p:attrName>
                                        </p:attrNameLst>
                                      </p:cBhvr>
                                      <p:to>
                                        <p:strVal val="visible"/>
                                      </p:to>
                                    </p:set>
                                    <p:anim calcmode="lin" valueType="num">
                                      <p:cBhvr>
                                        <p:cTn id="27" dur="1000" fill="hold"/>
                                        <p:tgtEl>
                                          <p:spTgt spid="287761"/>
                                        </p:tgtEl>
                                        <p:attrNameLst>
                                          <p:attrName>ppt_w</p:attrName>
                                        </p:attrNameLst>
                                      </p:cBhvr>
                                      <p:tavLst>
                                        <p:tav tm="0">
                                          <p:val>
                                            <p:fltVal val="0"/>
                                          </p:val>
                                        </p:tav>
                                        <p:tav tm="100000">
                                          <p:val>
                                            <p:strVal val="#ppt_w"/>
                                          </p:val>
                                        </p:tav>
                                      </p:tavLst>
                                    </p:anim>
                                    <p:anim calcmode="lin" valueType="num">
                                      <p:cBhvr>
                                        <p:cTn id="28" dur="1000" fill="hold"/>
                                        <p:tgtEl>
                                          <p:spTgt spid="287761"/>
                                        </p:tgtEl>
                                        <p:attrNameLst>
                                          <p:attrName>ppt_h</p:attrName>
                                        </p:attrNameLst>
                                      </p:cBhvr>
                                      <p:tavLst>
                                        <p:tav tm="0">
                                          <p:val>
                                            <p:fltVal val="0"/>
                                          </p:val>
                                        </p:tav>
                                        <p:tav tm="100000">
                                          <p:val>
                                            <p:strVal val="#ppt_h"/>
                                          </p:val>
                                        </p:tav>
                                      </p:tavLst>
                                    </p:anim>
                                    <p:animEffect transition="in" filter="fade">
                                      <p:cBhvr>
                                        <p:cTn id="29" dur="1000"/>
                                        <p:tgtEl>
                                          <p:spTgt spid="287761"/>
                                        </p:tgtEl>
                                      </p:cBhvr>
                                    </p:animEffect>
                                  </p:childTnLst>
                                </p:cTn>
                              </p:par>
                            </p:childTnLst>
                          </p:cTn>
                        </p:par>
                        <p:par>
                          <p:cTn id="30" fill="hold">
                            <p:stCondLst>
                              <p:cond delay="5000"/>
                            </p:stCondLst>
                            <p:childTnLst>
                              <p:par>
                                <p:cTn id="31" presetID="12" presetClass="entr" presetSubtype="4" fill="hold" grpId="0" nodeType="afterEffect">
                                  <p:stCondLst>
                                    <p:cond delay="0"/>
                                  </p:stCondLst>
                                  <p:childTnLst>
                                    <p:set>
                                      <p:cBhvr>
                                        <p:cTn id="32" dur="1" fill="hold">
                                          <p:stCondLst>
                                            <p:cond delay="0"/>
                                          </p:stCondLst>
                                        </p:cTn>
                                        <p:tgtEl>
                                          <p:spTgt spid="287757"/>
                                        </p:tgtEl>
                                        <p:attrNameLst>
                                          <p:attrName>style.visibility</p:attrName>
                                        </p:attrNameLst>
                                      </p:cBhvr>
                                      <p:to>
                                        <p:strVal val="visible"/>
                                      </p:to>
                                    </p:set>
                                    <p:animEffect transition="in" filter="slide(fromBottom)">
                                      <p:cBhvr>
                                        <p:cTn id="33" dur="1000"/>
                                        <p:tgtEl>
                                          <p:spTgt spid="287757"/>
                                        </p:tgtEl>
                                      </p:cBhvr>
                                    </p:animEffect>
                                  </p:childTnLst>
                                </p:cTn>
                              </p:par>
                            </p:childTnLst>
                          </p:cTn>
                        </p:par>
                        <p:par>
                          <p:cTn id="34" fill="hold">
                            <p:stCondLst>
                              <p:cond delay="6000"/>
                            </p:stCondLst>
                            <p:childTnLst>
                              <p:par>
                                <p:cTn id="35" presetID="12" presetClass="entr" presetSubtype="4" fill="hold" grpId="0" nodeType="afterEffect">
                                  <p:stCondLst>
                                    <p:cond delay="0"/>
                                  </p:stCondLst>
                                  <p:childTnLst>
                                    <p:set>
                                      <p:cBhvr>
                                        <p:cTn id="36" dur="1" fill="hold">
                                          <p:stCondLst>
                                            <p:cond delay="0"/>
                                          </p:stCondLst>
                                        </p:cTn>
                                        <p:tgtEl>
                                          <p:spTgt spid="287758"/>
                                        </p:tgtEl>
                                        <p:attrNameLst>
                                          <p:attrName>style.visibility</p:attrName>
                                        </p:attrNameLst>
                                      </p:cBhvr>
                                      <p:to>
                                        <p:strVal val="visible"/>
                                      </p:to>
                                    </p:set>
                                    <p:animEffect transition="in" filter="slide(fromBottom)">
                                      <p:cBhvr>
                                        <p:cTn id="37" dur="1000"/>
                                        <p:tgtEl>
                                          <p:spTgt spid="287758"/>
                                        </p:tgtEl>
                                      </p:cBhvr>
                                    </p:animEffect>
                                  </p:childTnLst>
                                </p:cTn>
                              </p:par>
                            </p:childTnLst>
                          </p:cTn>
                        </p:par>
                        <p:par>
                          <p:cTn id="38" fill="hold">
                            <p:stCondLst>
                              <p:cond delay="7000"/>
                            </p:stCondLst>
                            <p:childTnLst>
                              <p:par>
                                <p:cTn id="39" presetID="12" presetClass="entr" presetSubtype="4" fill="hold" grpId="0" nodeType="afterEffect">
                                  <p:stCondLst>
                                    <p:cond delay="0"/>
                                  </p:stCondLst>
                                  <p:childTnLst>
                                    <p:set>
                                      <p:cBhvr>
                                        <p:cTn id="40" dur="1" fill="hold">
                                          <p:stCondLst>
                                            <p:cond delay="0"/>
                                          </p:stCondLst>
                                        </p:cTn>
                                        <p:tgtEl>
                                          <p:spTgt spid="287750"/>
                                        </p:tgtEl>
                                        <p:attrNameLst>
                                          <p:attrName>style.visibility</p:attrName>
                                        </p:attrNameLst>
                                      </p:cBhvr>
                                      <p:to>
                                        <p:strVal val="visible"/>
                                      </p:to>
                                    </p:set>
                                    <p:animEffect transition="in" filter="slide(fromBottom)">
                                      <p:cBhvr>
                                        <p:cTn id="41" dur="1000"/>
                                        <p:tgtEl>
                                          <p:spTgt spid="287750"/>
                                        </p:tgtEl>
                                      </p:cBhvr>
                                    </p:animEffect>
                                  </p:childTnLst>
                                </p:cTn>
                              </p:par>
                            </p:childTnLst>
                          </p:cTn>
                        </p:par>
                        <p:par>
                          <p:cTn id="42" fill="hold">
                            <p:stCondLst>
                              <p:cond delay="8000"/>
                            </p:stCondLst>
                            <p:childTnLst>
                              <p:par>
                                <p:cTn id="43" presetID="53" presetClass="entr" presetSubtype="16" fill="hold" grpId="0" nodeType="afterEffect">
                                  <p:stCondLst>
                                    <p:cond delay="0"/>
                                  </p:stCondLst>
                                  <p:childTnLst>
                                    <p:set>
                                      <p:cBhvr>
                                        <p:cTn id="44" dur="1" fill="hold">
                                          <p:stCondLst>
                                            <p:cond delay="0"/>
                                          </p:stCondLst>
                                        </p:cTn>
                                        <p:tgtEl>
                                          <p:spTgt spid="287749"/>
                                        </p:tgtEl>
                                        <p:attrNameLst>
                                          <p:attrName>style.visibility</p:attrName>
                                        </p:attrNameLst>
                                      </p:cBhvr>
                                      <p:to>
                                        <p:strVal val="visible"/>
                                      </p:to>
                                    </p:set>
                                    <p:anim calcmode="lin" valueType="num">
                                      <p:cBhvr>
                                        <p:cTn id="45" dur="1000" fill="hold"/>
                                        <p:tgtEl>
                                          <p:spTgt spid="287749"/>
                                        </p:tgtEl>
                                        <p:attrNameLst>
                                          <p:attrName>ppt_w</p:attrName>
                                        </p:attrNameLst>
                                      </p:cBhvr>
                                      <p:tavLst>
                                        <p:tav tm="0">
                                          <p:val>
                                            <p:fltVal val="0"/>
                                          </p:val>
                                        </p:tav>
                                        <p:tav tm="100000">
                                          <p:val>
                                            <p:strVal val="#ppt_w"/>
                                          </p:val>
                                        </p:tav>
                                      </p:tavLst>
                                    </p:anim>
                                    <p:anim calcmode="lin" valueType="num">
                                      <p:cBhvr>
                                        <p:cTn id="46" dur="1000" fill="hold"/>
                                        <p:tgtEl>
                                          <p:spTgt spid="287749"/>
                                        </p:tgtEl>
                                        <p:attrNameLst>
                                          <p:attrName>ppt_h</p:attrName>
                                        </p:attrNameLst>
                                      </p:cBhvr>
                                      <p:tavLst>
                                        <p:tav tm="0">
                                          <p:val>
                                            <p:fltVal val="0"/>
                                          </p:val>
                                        </p:tav>
                                        <p:tav tm="100000">
                                          <p:val>
                                            <p:strVal val="#ppt_h"/>
                                          </p:val>
                                        </p:tav>
                                      </p:tavLst>
                                    </p:anim>
                                    <p:animEffect transition="in" filter="fade">
                                      <p:cBhvr>
                                        <p:cTn id="47" dur="1000"/>
                                        <p:tgtEl>
                                          <p:spTgt spid="287749"/>
                                        </p:tgtEl>
                                      </p:cBhvr>
                                    </p:animEffect>
                                  </p:childTnLst>
                                </p:cTn>
                              </p:par>
                            </p:childTnLst>
                          </p:cTn>
                        </p:par>
                        <p:par>
                          <p:cTn id="48" fill="hold">
                            <p:stCondLst>
                              <p:cond delay="9000"/>
                            </p:stCondLst>
                            <p:childTnLst>
                              <p:par>
                                <p:cTn id="49" presetID="2" presetClass="entr" presetSubtype="4" fill="hold" grpId="0" nodeType="afterEffect">
                                  <p:stCondLst>
                                    <p:cond delay="0"/>
                                  </p:stCondLst>
                                  <p:childTnLst>
                                    <p:set>
                                      <p:cBhvr>
                                        <p:cTn id="50" dur="1" fill="hold">
                                          <p:stCondLst>
                                            <p:cond delay="0"/>
                                          </p:stCondLst>
                                        </p:cTn>
                                        <p:tgtEl>
                                          <p:spTgt spid="287763"/>
                                        </p:tgtEl>
                                        <p:attrNameLst>
                                          <p:attrName>style.visibility</p:attrName>
                                        </p:attrNameLst>
                                      </p:cBhvr>
                                      <p:to>
                                        <p:strVal val="visible"/>
                                      </p:to>
                                    </p:set>
                                    <p:anim calcmode="lin" valueType="num">
                                      <p:cBhvr additive="base">
                                        <p:cTn id="51" dur="1000" fill="hold"/>
                                        <p:tgtEl>
                                          <p:spTgt spid="287763"/>
                                        </p:tgtEl>
                                        <p:attrNameLst>
                                          <p:attrName>ppt_x</p:attrName>
                                        </p:attrNameLst>
                                      </p:cBhvr>
                                      <p:tavLst>
                                        <p:tav tm="0">
                                          <p:val>
                                            <p:strVal val="#ppt_x"/>
                                          </p:val>
                                        </p:tav>
                                        <p:tav tm="100000">
                                          <p:val>
                                            <p:strVal val="#ppt_x"/>
                                          </p:val>
                                        </p:tav>
                                      </p:tavLst>
                                    </p:anim>
                                    <p:anim calcmode="lin" valueType="num">
                                      <p:cBhvr additive="base">
                                        <p:cTn id="52" dur="1000" fill="hold"/>
                                        <p:tgtEl>
                                          <p:spTgt spid="287763"/>
                                        </p:tgtEl>
                                        <p:attrNameLst>
                                          <p:attrName>ppt_y</p:attrName>
                                        </p:attrNameLst>
                                      </p:cBhvr>
                                      <p:tavLst>
                                        <p:tav tm="0">
                                          <p:val>
                                            <p:strVal val="1+#ppt_h/2"/>
                                          </p:val>
                                        </p:tav>
                                        <p:tav tm="100000">
                                          <p:val>
                                            <p:strVal val="#ppt_y"/>
                                          </p:val>
                                        </p:tav>
                                      </p:tavLst>
                                    </p:anim>
                                  </p:childTnLst>
                                </p:cTn>
                              </p:par>
                            </p:childTnLst>
                          </p:cTn>
                        </p:par>
                        <p:par>
                          <p:cTn id="53" fill="hold">
                            <p:stCondLst>
                              <p:cond delay="10000"/>
                            </p:stCondLst>
                            <p:childTnLst>
                              <p:par>
                                <p:cTn id="54" presetID="12" presetClass="entr" presetSubtype="4" fill="hold" grpId="0" nodeType="afterEffect">
                                  <p:stCondLst>
                                    <p:cond delay="0"/>
                                  </p:stCondLst>
                                  <p:childTnLst>
                                    <p:set>
                                      <p:cBhvr>
                                        <p:cTn id="55" dur="1" fill="hold">
                                          <p:stCondLst>
                                            <p:cond delay="0"/>
                                          </p:stCondLst>
                                        </p:cTn>
                                        <p:tgtEl>
                                          <p:spTgt spid="287762"/>
                                        </p:tgtEl>
                                        <p:attrNameLst>
                                          <p:attrName>style.visibility</p:attrName>
                                        </p:attrNameLst>
                                      </p:cBhvr>
                                      <p:to>
                                        <p:strVal val="visible"/>
                                      </p:to>
                                    </p:set>
                                    <p:animEffect transition="in" filter="slide(fromBottom)">
                                      <p:cBhvr>
                                        <p:cTn id="56" dur="1000"/>
                                        <p:tgtEl>
                                          <p:spTgt spid="287762"/>
                                        </p:tgtEl>
                                      </p:cBhvr>
                                    </p:animEffect>
                                  </p:childTnLst>
                                </p:cTn>
                              </p:par>
                            </p:childTnLst>
                          </p:cTn>
                        </p:par>
                        <p:par>
                          <p:cTn id="57" fill="hold">
                            <p:stCondLst>
                              <p:cond delay="11000"/>
                            </p:stCondLst>
                            <p:childTnLst>
                              <p:par>
                                <p:cTn id="58" presetID="12" presetClass="entr" presetSubtype="4" fill="hold" grpId="0" nodeType="afterEffect">
                                  <p:stCondLst>
                                    <p:cond delay="0"/>
                                  </p:stCondLst>
                                  <p:childTnLst>
                                    <p:set>
                                      <p:cBhvr>
                                        <p:cTn id="59" dur="1" fill="hold">
                                          <p:stCondLst>
                                            <p:cond delay="0"/>
                                          </p:stCondLst>
                                        </p:cTn>
                                        <p:tgtEl>
                                          <p:spTgt spid="287764"/>
                                        </p:tgtEl>
                                        <p:attrNameLst>
                                          <p:attrName>style.visibility</p:attrName>
                                        </p:attrNameLst>
                                      </p:cBhvr>
                                      <p:to>
                                        <p:strVal val="visible"/>
                                      </p:to>
                                    </p:set>
                                    <p:animEffect transition="in" filter="slide(fromBottom)">
                                      <p:cBhvr>
                                        <p:cTn id="60" dur="1000"/>
                                        <p:tgtEl>
                                          <p:spTgt spid="2877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7747" grpId="0" bldLvl="0" animBg="1"/>
      <p:bldP spid="287749" grpId="0" bldLvl="0" animBg="1"/>
      <p:bldP spid="287750" grpId="0" bldLvl="0" animBg="1"/>
      <p:bldP spid="287757" grpId="0" bldLvl="0" animBg="1"/>
      <p:bldP spid="287758" grpId="0" bldLvl="0" animBg="1"/>
      <p:bldP spid="287759" grpId="0"/>
      <p:bldP spid="287760" grpId="0" bldLvl="0" animBg="1"/>
      <p:bldP spid="287761" grpId="0"/>
      <p:bldP spid="287762" grpId="0" bldLvl="0" animBg="1"/>
      <p:bldP spid="287763" grpId="0" bldLvl="0" animBg="1"/>
      <p:bldP spid="287764" grpId="0" bldLvl="0" animBg="1"/>
    </p:bldLst>
  </p:timing>
</p:sld>
</file>

<file path=ppt/slides/slide33.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 name="内容占位符 2"/>
          <p:cNvSpPr>
            <a:spLocks noGrp="1"/>
          </p:cNvSpPr>
          <p:nvPr>
            <p:ph idx="4294967295"/>
          </p:nvPr>
        </p:nvSpPr>
        <p:spPr>
          <a:xfrm>
            <a:off x="701983" y="1412012"/>
            <a:ext cx="8002587" cy="4752528"/>
          </a:xfrm>
        </p:spPr>
        <p:txBody>
          <a:bodyPr>
            <a:noAutofit/>
          </a:bodyPr>
          <a:lstStyle/>
          <a:p>
            <a:pPr marL="0" indent="0" eaLnBrk="1" hangingPunct="1">
              <a:lnSpc>
                <a:spcPts val="2880"/>
              </a:lnSpc>
              <a:buNone/>
            </a:pP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基本框架</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类</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库</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Framework Class Library</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FCL</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）。包括通用基础类、集合类、线程和同步类、</a:t>
            </a: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XML</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类。</a:t>
            </a:r>
            <a:endPar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ts val="2880"/>
              </a:lnSpc>
              <a:buNone/>
            </a:pP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1</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u="sng" dirty="0">
                <a:solidFill>
                  <a:srgbClr val="000000"/>
                </a:solidFill>
                <a:latin typeface="Times New Roman" panose="02020603050405020304" pitchFamily="18" charset="0"/>
                <a:ea typeface="汉仪楷体简" panose="02010600000101010101" charset="-128"/>
                <a:cs typeface="微软雅黑" panose="020B0503020204020204" charset="-122"/>
              </a:rPr>
              <a:t>基础类型</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整数、实数、字符串等类型定义</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ts val="2880"/>
              </a:lnSpc>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2</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u="sng" dirty="0">
                <a:solidFill>
                  <a:srgbClr val="000000"/>
                </a:solidFill>
                <a:latin typeface="Times New Roman" panose="02020603050405020304" pitchFamily="18" charset="0"/>
                <a:ea typeface="汉仪楷体简" panose="02010600000101010101" charset="-128"/>
                <a:cs typeface="微软雅黑" panose="020B0503020204020204" charset="-122"/>
              </a:rPr>
              <a:t>数据结构封装</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集合、链表、队列、堆栈等数据类型</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ts val="2880"/>
              </a:lnSpc>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3</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u="sng" dirty="0">
                <a:solidFill>
                  <a:srgbClr val="000000"/>
                </a:solidFill>
                <a:latin typeface="Times New Roman" panose="02020603050405020304" pitchFamily="18" charset="0"/>
                <a:ea typeface="汉仪楷体简" panose="02010600000101010101" charset="-128"/>
                <a:cs typeface="微软雅黑" panose="020B0503020204020204" charset="-122"/>
              </a:rPr>
              <a:t>Windows</a:t>
            </a:r>
            <a:r>
              <a:rPr lang="zh-CN" altLang="en-US" sz="2000" u="sng" dirty="0">
                <a:solidFill>
                  <a:srgbClr val="000000"/>
                </a:solidFill>
                <a:latin typeface="Times New Roman" panose="02020603050405020304" pitchFamily="18" charset="0"/>
                <a:ea typeface="汉仪楷体简" panose="02010600000101010101" charset="-128"/>
                <a:cs typeface="微软雅黑" panose="020B0503020204020204" charset="-122"/>
              </a:rPr>
              <a:t>和</a:t>
            </a:r>
            <a:r>
              <a:rPr lang="en-US" altLang="zh-CN" sz="2000" u="sng" dirty="0">
                <a:solidFill>
                  <a:srgbClr val="000000"/>
                </a:solidFill>
                <a:latin typeface="Times New Roman" panose="02020603050405020304" pitchFamily="18" charset="0"/>
                <a:ea typeface="汉仪楷体简" panose="02010600000101010101" charset="-128"/>
                <a:cs typeface="微软雅黑" panose="020B0503020204020204" charset="-122"/>
              </a:rPr>
              <a:t>Web</a:t>
            </a:r>
            <a:r>
              <a:rPr lang="zh-CN" altLang="en-US" sz="2000" u="sng" dirty="0">
                <a:solidFill>
                  <a:srgbClr val="000000"/>
                </a:solidFill>
                <a:latin typeface="Times New Roman" panose="02020603050405020304" pitchFamily="18" charset="0"/>
                <a:ea typeface="汉仪楷体简" panose="02010600000101010101" charset="-128"/>
                <a:cs typeface="微软雅黑" panose="020B0503020204020204" charset="-122"/>
              </a:rPr>
              <a:t>等界面要素</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主要是按钮、标签、文本框、菜单等可视化控件</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ts val="2880"/>
              </a:lnSpc>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4</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u="sng" dirty="0">
                <a:solidFill>
                  <a:srgbClr val="000000"/>
                </a:solidFill>
                <a:latin typeface="Times New Roman" panose="02020603050405020304" pitchFamily="18" charset="0"/>
                <a:ea typeface="汉仪楷体简" panose="02010600000101010101" charset="-128"/>
                <a:cs typeface="微软雅黑" panose="020B0503020204020204" charset="-122"/>
              </a:rPr>
              <a:t>Web Service</a:t>
            </a:r>
            <a:r>
              <a:rPr lang="zh-CN" altLang="en-US" sz="2000" u="sng" dirty="0">
                <a:solidFill>
                  <a:srgbClr val="000000"/>
                </a:solidFill>
                <a:latin typeface="Times New Roman" panose="02020603050405020304" pitchFamily="18" charset="0"/>
                <a:ea typeface="汉仪楷体简" panose="02010600000101010101" charset="-128"/>
                <a:cs typeface="微软雅黑" panose="020B0503020204020204" charset="-122"/>
              </a:rPr>
              <a:t>要素</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用于</a:t>
            </a: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Web</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服务的定义、描述、配置、解析等</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ts val="2880"/>
              </a:lnSpc>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5</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u="sng" dirty="0">
                <a:solidFill>
                  <a:srgbClr val="000000"/>
                </a:solidFill>
                <a:latin typeface="Times New Roman" panose="02020603050405020304" pitchFamily="18" charset="0"/>
                <a:ea typeface="汉仪楷体简" panose="02010600000101010101" charset="-128"/>
                <a:cs typeface="微软雅黑" panose="020B0503020204020204" charset="-122"/>
              </a:rPr>
              <a:t>XML</a:t>
            </a:r>
            <a:r>
              <a:rPr lang="zh-CN" altLang="en-US" sz="2000" u="sng" dirty="0">
                <a:solidFill>
                  <a:srgbClr val="000000"/>
                </a:solidFill>
                <a:latin typeface="Times New Roman" panose="02020603050405020304" pitchFamily="18" charset="0"/>
                <a:ea typeface="汉仪楷体简" panose="02010600000101010101" charset="-128"/>
                <a:cs typeface="微软雅黑" panose="020B0503020204020204" charset="-122"/>
              </a:rPr>
              <a:t>文档处理</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如</a:t>
            </a: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XML</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文件、属性、元素、节点、读写器、解析器等类型</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ts val="2880"/>
              </a:lnSpc>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6</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u="sng" dirty="0">
                <a:solidFill>
                  <a:srgbClr val="000000"/>
                </a:solidFill>
                <a:latin typeface="Times New Roman" panose="02020603050405020304" pitchFamily="18" charset="0"/>
                <a:ea typeface="汉仪楷体简" panose="02010600000101010101" charset="-128"/>
                <a:cs typeface="微软雅黑" panose="020B0503020204020204" charset="-122"/>
              </a:rPr>
              <a:t>文件的输入输出</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如目录</a:t>
            </a:r>
            <a:r>
              <a:rPr lang="zh-CN" altLang="en-US" sz="2000" dirty="0">
                <a:solidFill>
                  <a:srgbClr val="000000"/>
                </a:solidFill>
                <a:latin typeface="Times New Roman" panose="02020603050405020304" pitchFamily="18" charset="0"/>
                <a:ea typeface="汉仪楷体简" panose="02010600000101010101" charset="-128"/>
                <a:cs typeface="微软雅黑" panose="020B0503020204020204" charset="-122"/>
              </a:rPr>
              <a:t>、文件、流、读写器等类型</a:t>
            </a:r>
            <a:r>
              <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dirty="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2" name="标题 1"/>
          <p:cNvSpPr>
            <a:spLocks noGrp="1"/>
          </p:cNvSpPr>
          <p:nvPr>
            <p:custDataLst>
              <p:tags r:id="rId5"/>
            </p:custDataLst>
          </p:nvPr>
        </p:nvSpPr>
        <p:spPr>
          <a:xfrm>
            <a:off x="701675" y="33178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a:r>
              <a:rPr lang="zh-CN" altLang="en-US" sz="4000" dirty="0">
                <a:solidFill>
                  <a:schemeClr val="dk1"/>
                </a:solidFill>
                <a:latin typeface="Times New Roman" panose="02020603050405020304" pitchFamily="18" charset="0"/>
                <a:ea typeface="汉仪颜楷简" panose="00020600040101010101" charset="-122"/>
              </a:rPr>
              <a:t>基本框架类</a:t>
            </a:r>
            <a:endParaRPr lang="zh-CN" altLang="en-US" sz="4000" dirty="0">
              <a:solidFill>
                <a:schemeClr val="dk1"/>
              </a:solidFill>
              <a:latin typeface="Times New Roman" panose="02020603050405020304" pitchFamily="18" charset="0"/>
              <a:ea typeface="汉仪颜楷简" panose="00020600040101010101"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nodeType="clickEffect">
                                  <p:stCondLst>
                                    <p:cond delay="0"/>
                                  </p:stCondLst>
                                  <p:childTnLst>
                                    <p:set>
                                      <p:cBhvr>
                                        <p:cTn id="36" dur="1" fill="hold">
                                          <p:stCondLst>
                                            <p:cond delay="0"/>
                                          </p:stCondLst>
                                        </p:cTn>
                                        <p:tgtEl>
                                          <p:spTgt spid="3">
                                            <p:txEl>
                                              <p:pRg st="6" end="6"/>
                                            </p:txEl>
                                          </p:spTgt>
                                        </p:tgtEl>
                                        <p:attrNameLst>
                                          <p:attrName>style.visibility</p:attrName>
                                        </p:attrNameLst>
                                      </p:cBhvr>
                                      <p:to>
                                        <p:strVal val="visible"/>
                                      </p:to>
                                    </p:set>
                                    <p:anim calcmode="lin" valueType="num">
                                      <p:cBhvr additive="base">
                                        <p:cTn id="37"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 name="内容占位符 2"/>
          <p:cNvSpPr>
            <a:spLocks noGrp="1"/>
          </p:cNvSpPr>
          <p:nvPr>
            <p:ph idx="4294967295"/>
          </p:nvPr>
        </p:nvSpPr>
        <p:spPr>
          <a:xfrm>
            <a:off x="683568" y="1556792"/>
            <a:ext cx="8002587" cy="4824536"/>
          </a:xfrm>
        </p:spPr>
        <p:txBody>
          <a:bodyPr>
            <a:normAutofit fontScale="80000"/>
          </a:bodyPr>
          <a:lstStyle/>
          <a:p>
            <a:pPr marL="0" indent="0" eaLnBrk="1" hangingPunct="1">
              <a:buNone/>
            </a:pP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基本框架</a:t>
            </a:r>
            <a:r>
              <a:rPr lang="zh-CN" altLang="en-US"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类库（</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Framework Class Library</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FCL</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）。包括通用基础类、集合类、线程和同步类、</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XML</a:t>
            </a:r>
            <a:r>
              <a:rPr lang="zh-CN" altLang="en-US"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类。</a:t>
            </a:r>
            <a:endPar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None/>
            </a:pPr>
            <a:r>
              <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7</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400" u="sng" dirty="0">
                <a:solidFill>
                  <a:srgbClr val="000000"/>
                </a:solidFill>
                <a:latin typeface="Times New Roman" panose="02020603050405020304" pitchFamily="18" charset="0"/>
                <a:ea typeface="汉仪楷体简" panose="02010600000101010101" charset="-128"/>
                <a:cs typeface="微软雅黑" panose="020B0503020204020204" charset="-122"/>
              </a:rPr>
              <a:t>数据访问。</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如数据连接、数据命令、数据集、数据表、记录等类型</a:t>
            </a:r>
            <a:r>
              <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None/>
            </a:pPr>
            <a:r>
              <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8</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400" u="sng" dirty="0">
                <a:solidFill>
                  <a:srgbClr val="000000"/>
                </a:solidFill>
                <a:latin typeface="Times New Roman" panose="02020603050405020304" pitchFamily="18" charset="0"/>
                <a:ea typeface="汉仪楷体简" panose="02010600000101010101" charset="-128"/>
                <a:cs typeface="微软雅黑" panose="020B0503020204020204" charset="-122"/>
              </a:rPr>
              <a:t>网络通信。</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如主机、</a:t>
            </a:r>
            <a:r>
              <a:rPr lang="zh-CN" altLang="en-US"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管道（</a:t>
            </a:r>
            <a:r>
              <a:rPr lang="en-US" altLang="zh-CN" sz="2400" u="sng" dirty="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400" u="sng" dirty="0" smtClean="0">
                <a:solidFill>
                  <a:srgbClr val="000000"/>
                </a:solidFill>
                <a:latin typeface="Times New Roman" panose="02020603050405020304" pitchFamily="18" charset="0"/>
                <a:ea typeface="汉仪楷体简" panose="02010600000101010101" charset="-128"/>
                <a:cs typeface="微软雅黑" panose="020B0503020204020204" charset="-122"/>
              </a:rPr>
              <a:t>pipeline</a:t>
            </a:r>
            <a:r>
              <a:rPr lang="zh-CN" altLang="en-US"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套接字、消息等类型</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b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b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9</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400" u="sng" dirty="0">
                <a:solidFill>
                  <a:srgbClr val="000000"/>
                </a:solidFill>
                <a:latin typeface="Times New Roman" panose="02020603050405020304" pitchFamily="18" charset="0"/>
                <a:ea typeface="汉仪楷体简" panose="02010600000101010101" charset="-128"/>
                <a:cs typeface="微软雅黑" panose="020B0503020204020204" charset="-122"/>
              </a:rPr>
              <a:t>异常处理。</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用于处理系统和应用程序所引发的各种异常</a:t>
            </a:r>
            <a:r>
              <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None/>
            </a:pPr>
            <a:r>
              <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9</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400" u="sng" dirty="0">
                <a:solidFill>
                  <a:srgbClr val="000000"/>
                </a:solidFill>
                <a:latin typeface="Times New Roman" panose="02020603050405020304" pitchFamily="18" charset="0"/>
                <a:ea typeface="汉仪楷体简" panose="02010600000101010101" charset="-128"/>
                <a:cs typeface="微软雅黑" panose="020B0503020204020204" charset="-122"/>
              </a:rPr>
              <a:t>类型反射。</a:t>
            </a:r>
            <a:r>
              <a:rPr lang="en-US" altLang="zh-CN"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用于获取程序集、</a:t>
            </a:r>
            <a:r>
              <a:rPr lang="zh-CN" altLang="en-US"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对象的方法、属性</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、字段等目标的元数据信息类型</a:t>
            </a:r>
            <a:r>
              <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None/>
            </a:pPr>
            <a:r>
              <a:rPr lang="en-US" altLang="zh-CN" sz="2400" dirty="0" smtClean="0">
                <a:solidFill>
                  <a:srgbClr val="000000"/>
                </a:solidFill>
                <a:latin typeface="Times New Roman" panose="02020603050405020304" pitchFamily="18" charset="0"/>
                <a:ea typeface="汉仪楷体简" panose="02010600000101010101" charset="-128"/>
                <a:cs typeface="微软雅黑" panose="020B0503020204020204" charset="-122"/>
              </a:rPr>
              <a:t>10</a:t>
            </a:r>
            <a:r>
              <a:rPr lang="zh-CN" altLang="en-US" sz="24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400" u="sng" dirty="0">
                <a:solidFill>
                  <a:srgbClr val="000000"/>
                </a:solidFill>
                <a:latin typeface="Times New Roman" panose="02020603050405020304" pitchFamily="18" charset="0"/>
                <a:ea typeface="汉仪楷体简" panose="02010600000101010101" charset="-128"/>
                <a:cs typeface="微软雅黑" panose="020B0503020204020204" charset="-122"/>
              </a:rPr>
              <a:t>用于应用程序管理、操作系统功能封装、安全性控制等其他方面的类型。</a:t>
            </a:r>
            <a:endParaRPr lang="zh-CN" altLang="en-US" sz="2400" u="sng"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a:buNone/>
            </a:pPr>
            <a:endParaRPr lang="zh-CN" altLang="en-US" sz="2400" u="sng" dirty="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2" name="标题 1"/>
          <p:cNvSpPr>
            <a:spLocks noGrp="1"/>
          </p:cNvSpPr>
          <p:nvPr>
            <p:custDataLst>
              <p:tags r:id="rId5"/>
            </p:custDataLst>
          </p:nvPr>
        </p:nvSpPr>
        <p:spPr>
          <a:xfrm>
            <a:off x="755650" y="33178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a:r>
              <a:rPr lang="zh-CN" altLang="en-US" sz="4000" dirty="0">
                <a:solidFill>
                  <a:schemeClr val="dk1"/>
                </a:solidFill>
                <a:latin typeface="Times New Roman" panose="02020603050405020304" pitchFamily="18" charset="0"/>
                <a:ea typeface="汉仪颜楷简" panose="00020600040101010101" charset="-122"/>
              </a:rPr>
              <a:t>基本框架类</a:t>
            </a:r>
            <a:endParaRPr lang="zh-CN" altLang="en-US" sz="4000" dirty="0">
              <a:solidFill>
                <a:schemeClr val="dk1"/>
              </a:solidFill>
              <a:latin typeface="Times New Roman" panose="02020603050405020304" pitchFamily="18" charset="0"/>
              <a:ea typeface="汉仪颜楷简" panose="00020600040101010101"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 calcmode="lin" valueType="num">
                                      <p:cBhvr additive="base">
                                        <p:cTn id="7"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5846" name="Rectangle 4"/>
          <p:cNvSpPr>
            <a:spLocks noChangeArrowheads="1"/>
          </p:cNvSpPr>
          <p:nvPr>
            <p:custDataLst>
              <p:tags r:id="rId5"/>
            </p:custDataLst>
          </p:nvPr>
        </p:nvSpPr>
        <p:spPr bwMode="auto">
          <a:xfrm>
            <a:off x="684530" y="1628775"/>
            <a:ext cx="4267200" cy="3662680"/>
          </a:xfrm>
          <a:prstGeom prst="rect">
            <a:avLst/>
          </a:prstGeom>
          <a:solidFill>
            <a:srgbClr val="CCFFCC"/>
          </a:solidFill>
          <a:ln w="28575" cap="rnd">
            <a:solidFill>
              <a:schemeClr val="dk1"/>
            </a:solidFill>
            <a:prstDash val="sysDot"/>
            <a:miter lim="800000"/>
          </a:ln>
        </p:spPr>
        <p:txBody>
          <a:bodyPr wrap="none" anchor="ctr"/>
          <a:lstStyle/>
          <a:p>
            <a:pPr algn="l"/>
            <a:endParaRPr lang="zh-CN" altLang="en-US" sz="1800">
              <a:solidFill>
                <a:schemeClr val="dk1"/>
              </a:solidFill>
              <a:latin typeface="微软雅黑" panose="020B0503020204020204" charset="-122"/>
              <a:ea typeface="微软雅黑" panose="020B0503020204020204" charset="-122"/>
            </a:endParaRPr>
          </a:p>
        </p:txBody>
      </p:sp>
      <p:sp>
        <p:nvSpPr>
          <p:cNvPr id="35847" name="Rectangle 5"/>
          <p:cNvSpPr>
            <a:spLocks noChangeArrowheads="1"/>
          </p:cNvSpPr>
          <p:nvPr>
            <p:custDataLst>
              <p:tags r:id="rId6"/>
            </p:custDataLst>
          </p:nvPr>
        </p:nvSpPr>
        <p:spPr bwMode="auto">
          <a:xfrm>
            <a:off x="3503930" y="1903730"/>
            <a:ext cx="3886200" cy="2747010"/>
          </a:xfrm>
          <a:prstGeom prst="rect">
            <a:avLst/>
          </a:prstGeom>
          <a:solidFill>
            <a:srgbClr val="99CCFF"/>
          </a:solidFill>
          <a:ln w="38100">
            <a:solidFill>
              <a:schemeClr val="dk1"/>
            </a:solidFill>
            <a:prstDash val="dash"/>
            <a:miter lim="800000"/>
          </a:ln>
        </p:spPr>
        <p:txBody>
          <a:bodyPr wrap="none" anchor="ctr"/>
          <a:lstStyle/>
          <a:p>
            <a:pPr algn="l"/>
            <a:endParaRPr lang="zh-CN" altLang="en-US" sz="1800">
              <a:solidFill>
                <a:schemeClr val="dk1"/>
              </a:solidFill>
              <a:latin typeface="微软雅黑" panose="020B0503020204020204" charset="-122"/>
              <a:ea typeface="微软雅黑" panose="020B0503020204020204" charset="-122"/>
            </a:endParaRPr>
          </a:p>
        </p:txBody>
      </p:sp>
      <p:sp useBgFill="1">
        <p:nvSpPr>
          <p:cNvPr id="35848" name="Text Box 6"/>
          <p:cNvSpPr txBox="1">
            <a:spLocks noChangeArrowheads="1"/>
          </p:cNvSpPr>
          <p:nvPr>
            <p:custDataLst>
              <p:tags r:id="rId7"/>
            </p:custDataLst>
          </p:nvPr>
        </p:nvSpPr>
        <p:spPr bwMode="auto">
          <a:xfrm>
            <a:off x="3770630" y="2246630"/>
            <a:ext cx="792480" cy="983615"/>
          </a:xfrm>
          <a:prstGeom prst="rect">
            <a:avLst/>
          </a:prstGeom>
          <a:ln w="9525">
            <a:solidFill>
              <a:schemeClr val="dk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zh-CN" altLang="en-US" sz="1600" dirty="0" smtClean="0">
                <a:solidFill>
                  <a:srgbClr val="000000"/>
                </a:solidFill>
                <a:latin typeface="Times New Roman" panose="02020603050405020304" pitchFamily="18" charset="0"/>
                <a:ea typeface="汉仪颜楷简" panose="00020600040101010101" charset="-122"/>
                <a:cs typeface="微软雅黑" panose="020B0503020204020204" charset="-122"/>
              </a:rPr>
              <a:t>程序集</a:t>
            </a:r>
            <a:endParaRPr lang="en-US" altLang="zh-CN" sz="1600" dirty="0" smtClean="0">
              <a:solidFill>
                <a:srgbClr val="000000"/>
              </a:solidFill>
              <a:latin typeface="Times New Roman" panose="02020603050405020304" pitchFamily="18" charset="0"/>
              <a:ea typeface="汉仪颜楷简" panose="00020600040101010101" charset="-122"/>
              <a:cs typeface="微软雅黑" panose="020B0503020204020204" charset="-122"/>
            </a:endParaRPr>
          </a:p>
          <a:p>
            <a:pPr eaLnBrk="1" fontAlgn="b" hangingPunct="1"/>
            <a:r>
              <a:rPr lang="en-US" altLang="zh-CN" sz="1400" dirty="0" smtClean="0">
                <a:solidFill>
                  <a:srgbClr val="000000"/>
                </a:solidFill>
                <a:latin typeface="Times New Roman" panose="02020603050405020304" pitchFamily="18" charset="0"/>
                <a:ea typeface="汉仪颜楷简" panose="00020600040101010101" charset="-122"/>
                <a:cs typeface="微软雅黑" panose="020B0503020204020204" charset="-122"/>
              </a:rPr>
              <a:t>MSIL</a:t>
            </a:r>
            <a:endParaRPr lang="en-US" altLang="zh-CN" sz="1400" dirty="0">
              <a:solidFill>
                <a:srgbClr val="000000"/>
              </a:solidFill>
              <a:latin typeface="Times New Roman" panose="02020603050405020304" pitchFamily="18" charset="0"/>
              <a:ea typeface="汉仪颜楷简" panose="00020600040101010101" charset="-122"/>
              <a:cs typeface="微软雅黑" panose="020B0503020204020204" charset="-122"/>
            </a:endParaRPr>
          </a:p>
          <a:p>
            <a:pPr eaLnBrk="1" fontAlgn="b" hangingPunct="1"/>
            <a:r>
              <a:rPr lang="en-US" altLang="zh-CN" sz="1400" dirty="0">
                <a:solidFill>
                  <a:srgbClr val="000000"/>
                </a:solidFill>
                <a:latin typeface="Times New Roman" panose="02020603050405020304" pitchFamily="18" charset="0"/>
                <a:ea typeface="汉仪颜楷简" panose="00020600040101010101" charset="-122"/>
                <a:cs typeface="微软雅黑" panose="020B0503020204020204" charset="-122"/>
              </a:rPr>
              <a:t>+</a:t>
            </a:r>
            <a:endParaRPr lang="en-US" altLang="zh-CN" sz="1400" dirty="0">
              <a:solidFill>
                <a:srgbClr val="000000"/>
              </a:solidFill>
              <a:latin typeface="Times New Roman" panose="02020603050405020304" pitchFamily="18" charset="0"/>
              <a:ea typeface="汉仪颜楷简" panose="00020600040101010101" charset="-122"/>
              <a:cs typeface="微软雅黑" panose="020B0503020204020204" charset="-122"/>
            </a:endParaRPr>
          </a:p>
          <a:p>
            <a:pPr eaLnBrk="1" fontAlgn="b" hangingPunct="1"/>
            <a:r>
              <a:rPr lang="zh-CN" altLang="en-US" sz="1400" dirty="0">
                <a:solidFill>
                  <a:srgbClr val="000000"/>
                </a:solidFill>
                <a:latin typeface="Times New Roman" panose="02020603050405020304" pitchFamily="18" charset="0"/>
                <a:ea typeface="汉仪颜楷简" panose="00020600040101010101" charset="-122"/>
                <a:cs typeface="微软雅黑" panose="020B0503020204020204" charset="-122"/>
              </a:rPr>
              <a:t>元数据</a:t>
            </a:r>
            <a:endParaRPr lang="zh-CN" altLang="en-US" sz="1400" dirty="0">
              <a:solidFill>
                <a:srgbClr val="000000"/>
              </a:solidFill>
              <a:latin typeface="Times New Roman" panose="02020603050405020304" pitchFamily="18" charset="0"/>
              <a:ea typeface="汉仪颜楷简" panose="00020600040101010101" charset="-122"/>
              <a:cs typeface="微软雅黑" panose="020B0503020204020204" charset="-122"/>
            </a:endParaRPr>
          </a:p>
        </p:txBody>
      </p:sp>
      <p:sp useBgFill="1">
        <p:nvSpPr>
          <p:cNvPr id="35849" name="Text Box 7"/>
          <p:cNvSpPr txBox="1">
            <a:spLocks noChangeArrowheads="1"/>
          </p:cNvSpPr>
          <p:nvPr>
            <p:custDataLst>
              <p:tags r:id="rId8"/>
            </p:custDataLst>
          </p:nvPr>
        </p:nvSpPr>
        <p:spPr bwMode="auto">
          <a:xfrm>
            <a:off x="6377305" y="2363470"/>
            <a:ext cx="640080" cy="645160"/>
          </a:xfrm>
          <a:prstGeom prst="rect">
            <a:avLst/>
          </a:prstGeom>
          <a:ln w="9525">
            <a:solidFill>
              <a:schemeClr val="dk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zh-CN" altLang="en-US">
                <a:solidFill>
                  <a:schemeClr val="dk1"/>
                </a:solidFill>
                <a:latin typeface="Times New Roman" panose="02020603050405020304" pitchFamily="18" charset="0"/>
                <a:ea typeface="汉仪颜楷简" panose="00020600040101010101" charset="-122"/>
              </a:rPr>
              <a:t>机器</a:t>
            </a:r>
            <a:endParaRPr lang="zh-CN" altLang="en-US">
              <a:solidFill>
                <a:schemeClr val="dk1"/>
              </a:solidFill>
              <a:latin typeface="Times New Roman" panose="02020603050405020304" pitchFamily="18" charset="0"/>
              <a:ea typeface="汉仪颜楷简" panose="00020600040101010101" charset="-122"/>
            </a:endParaRPr>
          </a:p>
          <a:p>
            <a:pPr eaLnBrk="1" fontAlgn="b" hangingPunct="1"/>
            <a:r>
              <a:rPr lang="zh-CN" altLang="en-US">
                <a:solidFill>
                  <a:schemeClr val="dk1"/>
                </a:solidFill>
                <a:latin typeface="Times New Roman" panose="02020603050405020304" pitchFamily="18" charset="0"/>
                <a:ea typeface="汉仪颜楷简" panose="00020600040101010101" charset="-122"/>
              </a:rPr>
              <a:t>代码</a:t>
            </a:r>
            <a:endParaRPr lang="zh-CN" altLang="en-US">
              <a:solidFill>
                <a:schemeClr val="dk1"/>
              </a:solidFill>
              <a:latin typeface="Times New Roman" panose="02020603050405020304" pitchFamily="18" charset="0"/>
              <a:ea typeface="汉仪颜楷简" panose="00020600040101010101" charset="-122"/>
            </a:endParaRPr>
          </a:p>
        </p:txBody>
      </p:sp>
      <p:sp>
        <p:nvSpPr>
          <p:cNvPr id="35870" name="Line 9"/>
          <p:cNvSpPr>
            <a:spLocks noChangeShapeType="1"/>
          </p:cNvSpPr>
          <p:nvPr>
            <p:custDataLst>
              <p:tags r:id="rId9"/>
            </p:custDataLst>
          </p:nvPr>
        </p:nvSpPr>
        <p:spPr bwMode="auto">
          <a:xfrm>
            <a:off x="2166620" y="2750185"/>
            <a:ext cx="273685" cy="0"/>
          </a:xfrm>
          <a:prstGeom prst="line">
            <a:avLst/>
          </a:prstGeom>
          <a:noFill/>
          <a:ln w="57150">
            <a:solidFill>
              <a:schemeClr val="dk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5871" name="Rectangle 10"/>
          <p:cNvSpPr>
            <a:spLocks noChangeArrowheads="1"/>
          </p:cNvSpPr>
          <p:nvPr>
            <p:custDataLst>
              <p:tags r:id="rId10"/>
            </p:custDataLst>
          </p:nvPr>
        </p:nvSpPr>
        <p:spPr bwMode="auto">
          <a:xfrm>
            <a:off x="1830705" y="2727325"/>
            <a:ext cx="522605" cy="91440"/>
          </a:xfrm>
          <a:prstGeom prst="rect">
            <a:avLst/>
          </a:prstGeom>
          <a:gradFill rotWithShape="0">
            <a:gsLst>
              <a:gs pos="0">
                <a:schemeClr val="accent2"/>
              </a:gs>
              <a:gs pos="100000">
                <a:schemeClr val="tx1"/>
              </a:gs>
            </a:gsLst>
            <a:lin ang="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solidFill>
                <a:schemeClr val="dk1"/>
              </a:solidFill>
              <a:latin typeface="微软雅黑" panose="020B0503020204020204" charset="-122"/>
              <a:ea typeface="微软雅黑" panose="020B0503020204020204" charset="-122"/>
            </a:endParaRPr>
          </a:p>
        </p:txBody>
      </p:sp>
      <p:sp>
        <p:nvSpPr>
          <p:cNvPr id="35851" name="Text Box 11"/>
          <p:cNvSpPr txBox="1">
            <a:spLocks noChangeArrowheads="1"/>
          </p:cNvSpPr>
          <p:nvPr>
            <p:custDataLst>
              <p:tags r:id="rId11"/>
            </p:custDataLst>
          </p:nvPr>
        </p:nvSpPr>
        <p:spPr bwMode="auto">
          <a:xfrm>
            <a:off x="7761605" y="2395855"/>
            <a:ext cx="8686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zh-CN" altLang="en-US">
                <a:solidFill>
                  <a:schemeClr val="dk1">
                    <a:lumMod val="85000"/>
                    <a:lumOff val="15000"/>
                  </a:schemeClr>
                </a:solidFill>
                <a:latin typeface="Times New Roman" panose="02020603050405020304" pitchFamily="18" charset="0"/>
                <a:ea typeface="汉仪颜楷简" panose="00020600040101010101" charset="-122"/>
              </a:rPr>
              <a:t>代码</a:t>
            </a:r>
            <a:endParaRPr lang="zh-CN" altLang="en-US">
              <a:solidFill>
                <a:schemeClr val="dk1">
                  <a:lumMod val="85000"/>
                  <a:lumOff val="15000"/>
                </a:schemeClr>
              </a:solidFill>
              <a:latin typeface="Times New Roman" panose="02020603050405020304" pitchFamily="18" charset="0"/>
              <a:ea typeface="汉仪颜楷简" panose="00020600040101010101" charset="-122"/>
            </a:endParaRPr>
          </a:p>
          <a:p>
            <a:pPr eaLnBrk="1" fontAlgn="b" hangingPunct="1"/>
            <a:r>
              <a:rPr lang="zh-CN" altLang="en-US">
                <a:solidFill>
                  <a:schemeClr val="dk1">
                    <a:lumMod val="85000"/>
                    <a:lumOff val="15000"/>
                  </a:schemeClr>
                </a:solidFill>
                <a:latin typeface="Times New Roman" panose="02020603050405020304" pitchFamily="18" charset="0"/>
                <a:ea typeface="汉仪颜楷简" panose="00020600040101010101" charset="-122"/>
              </a:rPr>
              <a:t>被执行</a:t>
            </a:r>
            <a:endParaRPr lang="zh-CN" altLang="en-US">
              <a:solidFill>
                <a:schemeClr val="dk1">
                  <a:lumMod val="85000"/>
                  <a:lumOff val="15000"/>
                </a:schemeClr>
              </a:solidFill>
              <a:latin typeface="Times New Roman" panose="02020603050405020304" pitchFamily="18" charset="0"/>
              <a:ea typeface="汉仪颜楷简" panose="00020600040101010101" charset="-122"/>
            </a:endParaRPr>
          </a:p>
        </p:txBody>
      </p:sp>
      <p:sp>
        <p:nvSpPr>
          <p:cNvPr id="35868" name="Line 13"/>
          <p:cNvSpPr>
            <a:spLocks noChangeShapeType="1"/>
          </p:cNvSpPr>
          <p:nvPr>
            <p:custDataLst>
              <p:tags r:id="rId12"/>
            </p:custDataLst>
          </p:nvPr>
        </p:nvSpPr>
        <p:spPr bwMode="auto">
          <a:xfrm>
            <a:off x="3504565" y="2759075"/>
            <a:ext cx="380365" cy="0"/>
          </a:xfrm>
          <a:prstGeom prst="line">
            <a:avLst/>
          </a:prstGeom>
          <a:noFill/>
          <a:ln w="57150">
            <a:solidFill>
              <a:schemeClr val="dk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5869" name="Rectangle 14"/>
          <p:cNvSpPr>
            <a:spLocks noChangeArrowheads="1"/>
          </p:cNvSpPr>
          <p:nvPr>
            <p:custDataLst>
              <p:tags r:id="rId13"/>
            </p:custDataLst>
          </p:nvPr>
        </p:nvSpPr>
        <p:spPr bwMode="auto">
          <a:xfrm>
            <a:off x="3037205" y="2727325"/>
            <a:ext cx="726440" cy="127635"/>
          </a:xfrm>
          <a:prstGeom prst="rect">
            <a:avLst/>
          </a:prstGeom>
          <a:gradFill rotWithShape="0">
            <a:gsLst>
              <a:gs pos="0">
                <a:schemeClr val="accent2"/>
              </a:gs>
              <a:gs pos="100000">
                <a:schemeClr val="tx1"/>
              </a:gs>
            </a:gsLst>
            <a:lin ang="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solidFill>
                <a:schemeClr val="dk1"/>
              </a:solidFill>
              <a:latin typeface="微软雅黑" panose="020B0503020204020204" charset="-122"/>
              <a:ea typeface="微软雅黑" panose="020B0503020204020204" charset="-122"/>
            </a:endParaRPr>
          </a:p>
        </p:txBody>
      </p:sp>
      <p:sp>
        <p:nvSpPr>
          <p:cNvPr id="35866" name="Line 16"/>
          <p:cNvSpPr>
            <a:spLocks noChangeShapeType="1"/>
          </p:cNvSpPr>
          <p:nvPr>
            <p:custDataLst>
              <p:tags r:id="rId14"/>
            </p:custDataLst>
          </p:nvPr>
        </p:nvSpPr>
        <p:spPr bwMode="auto">
          <a:xfrm>
            <a:off x="4986020" y="2750185"/>
            <a:ext cx="273685" cy="0"/>
          </a:xfrm>
          <a:prstGeom prst="line">
            <a:avLst/>
          </a:prstGeom>
          <a:noFill/>
          <a:ln w="57150">
            <a:solidFill>
              <a:schemeClr val="dk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5867" name="Rectangle 17"/>
          <p:cNvSpPr>
            <a:spLocks noChangeArrowheads="1"/>
          </p:cNvSpPr>
          <p:nvPr>
            <p:custDataLst>
              <p:tags r:id="rId15"/>
            </p:custDataLst>
          </p:nvPr>
        </p:nvSpPr>
        <p:spPr bwMode="auto">
          <a:xfrm>
            <a:off x="4650105" y="2727325"/>
            <a:ext cx="522605" cy="91440"/>
          </a:xfrm>
          <a:prstGeom prst="rect">
            <a:avLst/>
          </a:prstGeom>
          <a:gradFill rotWithShape="0">
            <a:gsLst>
              <a:gs pos="0">
                <a:schemeClr val="accent2"/>
              </a:gs>
              <a:gs pos="100000">
                <a:schemeClr val="tx1"/>
              </a:gs>
            </a:gsLst>
            <a:lin ang="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solidFill>
                <a:schemeClr val="dk1"/>
              </a:solidFill>
              <a:latin typeface="微软雅黑" panose="020B0503020204020204" charset="-122"/>
              <a:ea typeface="微软雅黑" panose="020B0503020204020204" charset="-122"/>
            </a:endParaRPr>
          </a:p>
        </p:txBody>
      </p:sp>
      <p:sp>
        <p:nvSpPr>
          <p:cNvPr id="35864" name="Line 19"/>
          <p:cNvSpPr>
            <a:spLocks noChangeShapeType="1"/>
          </p:cNvSpPr>
          <p:nvPr>
            <p:custDataLst>
              <p:tags r:id="rId16"/>
            </p:custDataLst>
          </p:nvPr>
        </p:nvSpPr>
        <p:spPr bwMode="auto">
          <a:xfrm>
            <a:off x="6101080" y="2724785"/>
            <a:ext cx="374650" cy="0"/>
          </a:xfrm>
          <a:prstGeom prst="line">
            <a:avLst/>
          </a:prstGeom>
          <a:noFill/>
          <a:ln w="57150">
            <a:solidFill>
              <a:schemeClr val="dk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5865" name="Rectangle 20"/>
          <p:cNvSpPr>
            <a:spLocks noChangeArrowheads="1"/>
          </p:cNvSpPr>
          <p:nvPr>
            <p:custDataLst>
              <p:tags r:id="rId17"/>
            </p:custDataLst>
          </p:nvPr>
        </p:nvSpPr>
        <p:spPr bwMode="auto">
          <a:xfrm>
            <a:off x="5640705" y="2693035"/>
            <a:ext cx="715645" cy="125730"/>
          </a:xfrm>
          <a:prstGeom prst="rect">
            <a:avLst/>
          </a:prstGeom>
          <a:gradFill rotWithShape="0">
            <a:gsLst>
              <a:gs pos="0">
                <a:schemeClr val="accent2"/>
              </a:gs>
              <a:gs pos="100000">
                <a:schemeClr val="tx1"/>
              </a:gs>
            </a:gsLst>
            <a:lin ang="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solidFill>
                <a:schemeClr val="dk1"/>
              </a:solidFill>
              <a:latin typeface="微软雅黑" panose="020B0503020204020204" charset="-122"/>
              <a:ea typeface="微软雅黑" panose="020B0503020204020204" charset="-122"/>
            </a:endParaRPr>
          </a:p>
        </p:txBody>
      </p:sp>
      <p:sp>
        <p:nvSpPr>
          <p:cNvPr id="35862" name="Line 22"/>
          <p:cNvSpPr>
            <a:spLocks noChangeShapeType="1"/>
          </p:cNvSpPr>
          <p:nvPr>
            <p:custDataLst>
              <p:tags r:id="rId18"/>
            </p:custDataLst>
          </p:nvPr>
        </p:nvSpPr>
        <p:spPr bwMode="auto">
          <a:xfrm>
            <a:off x="7500620" y="2750185"/>
            <a:ext cx="273685" cy="0"/>
          </a:xfrm>
          <a:prstGeom prst="line">
            <a:avLst/>
          </a:prstGeom>
          <a:noFill/>
          <a:ln w="57150">
            <a:solidFill>
              <a:schemeClr val="dk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5863" name="Rectangle 23"/>
          <p:cNvSpPr>
            <a:spLocks noChangeArrowheads="1"/>
          </p:cNvSpPr>
          <p:nvPr>
            <p:custDataLst>
              <p:tags r:id="rId19"/>
            </p:custDataLst>
          </p:nvPr>
        </p:nvSpPr>
        <p:spPr bwMode="auto">
          <a:xfrm>
            <a:off x="7164705" y="2727325"/>
            <a:ext cx="522605" cy="91440"/>
          </a:xfrm>
          <a:prstGeom prst="rect">
            <a:avLst/>
          </a:prstGeom>
          <a:gradFill rotWithShape="0">
            <a:gsLst>
              <a:gs pos="0">
                <a:schemeClr val="accent2"/>
              </a:gs>
              <a:gs pos="100000">
                <a:schemeClr val="tx1"/>
              </a:gs>
            </a:gsLst>
            <a:lin ang="0" scaled="0"/>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solidFill>
                <a:schemeClr val="dk1"/>
              </a:solidFill>
              <a:latin typeface="微软雅黑" panose="020B0503020204020204" charset="-122"/>
              <a:ea typeface="微软雅黑" panose="020B0503020204020204" charset="-122"/>
            </a:endParaRPr>
          </a:p>
        </p:txBody>
      </p:sp>
      <p:sp useBgFill="1">
        <p:nvSpPr>
          <p:cNvPr id="35856" name="Text Box 24"/>
          <p:cNvSpPr txBox="1">
            <a:spLocks noChangeArrowheads="1"/>
          </p:cNvSpPr>
          <p:nvPr>
            <p:custDataLst>
              <p:tags r:id="rId20"/>
            </p:custDataLst>
          </p:nvPr>
        </p:nvSpPr>
        <p:spPr bwMode="auto">
          <a:xfrm rot="16200000">
            <a:off x="5300345" y="2354580"/>
            <a:ext cx="428625" cy="838200"/>
          </a:xfrm>
          <a:prstGeom prst="rect">
            <a:avLst/>
          </a:prstGeom>
          <a:ln w="9525">
            <a:solidFill>
              <a:srgbClr val="FFCC99"/>
            </a:solidFill>
            <a:miter lim="800000"/>
          </a:ln>
        </p:spPr>
        <p:txBody>
          <a:bodyPr vert="eaVert">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1600" b="1">
                <a:solidFill>
                  <a:schemeClr val="dk1"/>
                </a:solidFill>
                <a:latin typeface="Times New Roman" panose="02020603050405020304" pitchFamily="18" charset="0"/>
                <a:ea typeface="汉仪颜楷简" panose="00020600040101010101" charset="-122"/>
              </a:rPr>
              <a:t>CLR</a:t>
            </a:r>
            <a:endParaRPr lang="en-US" altLang="zh-CN" sz="1600" b="1">
              <a:solidFill>
                <a:schemeClr val="dk1"/>
              </a:solidFill>
              <a:latin typeface="Times New Roman" panose="02020603050405020304" pitchFamily="18" charset="0"/>
              <a:ea typeface="汉仪颜楷简" panose="00020600040101010101" charset="-122"/>
            </a:endParaRPr>
          </a:p>
        </p:txBody>
      </p:sp>
      <p:sp>
        <p:nvSpPr>
          <p:cNvPr id="35857" name="Text Box 25"/>
          <p:cNvSpPr txBox="1">
            <a:spLocks noChangeArrowheads="1"/>
          </p:cNvSpPr>
          <p:nvPr>
            <p:custDataLst>
              <p:tags r:id="rId21"/>
            </p:custDataLst>
          </p:nvPr>
        </p:nvSpPr>
        <p:spPr bwMode="auto">
          <a:xfrm>
            <a:off x="2100580" y="5087620"/>
            <a:ext cx="1456055" cy="398780"/>
          </a:xfrm>
          <a:prstGeom prst="rect">
            <a:avLst/>
          </a:prstGeom>
          <a:solidFill>
            <a:schemeClr val="dk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zh-CN" altLang="en-US" sz="2000" b="1">
                <a:solidFill>
                  <a:schemeClr val="dk1">
                    <a:lumMod val="85000"/>
                    <a:lumOff val="15000"/>
                  </a:schemeClr>
                </a:solidFill>
                <a:latin typeface="Times New Roman" panose="02020603050405020304" pitchFamily="18" charset="0"/>
                <a:ea typeface="汉仪楷体简" panose="02010600000101010101" charset="-128"/>
              </a:rPr>
              <a:t>第一次编译</a:t>
            </a:r>
            <a:endParaRPr lang="zh-CN" altLang="en-US" sz="2000" b="1">
              <a:solidFill>
                <a:schemeClr val="dk1">
                  <a:lumMod val="85000"/>
                  <a:lumOff val="15000"/>
                </a:schemeClr>
              </a:solidFill>
              <a:latin typeface="Times New Roman" panose="02020603050405020304" pitchFamily="18" charset="0"/>
              <a:ea typeface="汉仪楷体简" panose="02010600000101010101" charset="-128"/>
            </a:endParaRPr>
          </a:p>
        </p:txBody>
      </p:sp>
      <p:sp>
        <p:nvSpPr>
          <p:cNvPr id="35858" name="Text Box 26"/>
          <p:cNvSpPr txBox="1">
            <a:spLocks noChangeArrowheads="1"/>
          </p:cNvSpPr>
          <p:nvPr>
            <p:custDataLst>
              <p:tags r:id="rId22"/>
            </p:custDataLst>
          </p:nvPr>
        </p:nvSpPr>
        <p:spPr bwMode="auto">
          <a:xfrm>
            <a:off x="4719955" y="4354830"/>
            <a:ext cx="1456055" cy="398780"/>
          </a:xfrm>
          <a:prstGeom prst="rect">
            <a:avLst/>
          </a:prstGeom>
          <a:solidFill>
            <a:schemeClr val="dk2">
              <a:lumMod val="75000"/>
            </a:schemeClr>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zh-CN" altLang="en-US" sz="2000" b="1">
                <a:solidFill>
                  <a:schemeClr val="lt1"/>
                </a:solidFill>
                <a:latin typeface="Times New Roman" panose="02020603050405020304" pitchFamily="18" charset="0"/>
                <a:ea typeface="汉仪楷体简" panose="02010600000101010101" charset="-128"/>
              </a:rPr>
              <a:t>第二次编译</a:t>
            </a:r>
            <a:endParaRPr lang="zh-CN" altLang="en-US" sz="2000" b="1">
              <a:solidFill>
                <a:schemeClr val="lt1"/>
              </a:solidFill>
              <a:latin typeface="Times New Roman" panose="02020603050405020304" pitchFamily="18" charset="0"/>
              <a:ea typeface="汉仪楷体简" panose="02010600000101010101" charset="-128"/>
            </a:endParaRPr>
          </a:p>
        </p:txBody>
      </p:sp>
      <p:sp>
        <p:nvSpPr>
          <p:cNvPr id="35859" name="Text Box 27"/>
          <p:cNvSpPr txBox="1">
            <a:spLocks noChangeArrowheads="1"/>
          </p:cNvSpPr>
          <p:nvPr>
            <p:custDataLst>
              <p:tags r:id="rId23"/>
            </p:custDataLst>
          </p:nvPr>
        </p:nvSpPr>
        <p:spPr bwMode="auto">
          <a:xfrm>
            <a:off x="684530" y="5688330"/>
            <a:ext cx="7704455" cy="8299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b" hangingPunct="1"/>
            <a:r>
              <a:rPr lang="en-US" altLang="zh-CN" sz="2400" dirty="0">
                <a:solidFill>
                  <a:schemeClr val="dk1"/>
                </a:solidFill>
                <a:latin typeface="Times New Roman" panose="02020603050405020304" pitchFamily="18" charset="0"/>
                <a:ea typeface="汉仪楷体简" panose="02010600000101010101" charset="-128"/>
                <a:cs typeface="微软雅黑" panose="020B0503020204020204" charset="-122"/>
              </a:rPr>
              <a:t>.NET </a:t>
            </a:r>
            <a:r>
              <a:rPr lang="zh-CN" altLang="en-US" sz="2400" dirty="0">
                <a:solidFill>
                  <a:schemeClr val="dk1"/>
                </a:solidFill>
                <a:latin typeface="Times New Roman" panose="02020603050405020304" pitchFamily="18" charset="0"/>
                <a:ea typeface="汉仪楷体简" panose="02010600000101010101" charset="-128"/>
                <a:cs typeface="微软雅黑" panose="020B0503020204020204" charset="-122"/>
              </a:rPr>
              <a:t>程序被编译两次，第一次编译很慢，而第二次编译较快！</a:t>
            </a:r>
            <a:endParaRPr lang="zh-CN" altLang="en-US" sz="2400" dirty="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35860" name="Rectangle 28"/>
          <p:cNvSpPr>
            <a:spLocks noChangeArrowheads="1"/>
          </p:cNvSpPr>
          <p:nvPr>
            <p:custDataLst>
              <p:tags r:id="rId24"/>
            </p:custDataLst>
          </p:nvPr>
        </p:nvSpPr>
        <p:spPr bwMode="auto">
          <a:xfrm>
            <a:off x="2228850" y="2511743"/>
            <a:ext cx="990600" cy="584835"/>
          </a:xfrm>
          <a:prstGeom prst="rect">
            <a:avLst/>
          </a:prstGeom>
          <a:solidFill>
            <a:schemeClr val="lt1"/>
          </a:solidFill>
          <a:ln w="9525">
            <a:solidFill>
              <a:srgbClr val="FFCC99"/>
            </a:solidFill>
            <a:miter lim="800000"/>
          </a:ln>
        </p:spPr>
        <p:txBody>
          <a:bodyPr lIns="90000" tIns="46800" rIns="90000" bIns="46800" anchor="ctr">
            <a:spAutoFit/>
          </a:bodyPr>
          <a:lstStyle/>
          <a:p>
            <a:pPr eaLnBrk="1" fontAlgn="b" hangingPunct="1"/>
            <a:r>
              <a:rPr lang="zh-CN" altLang="en-US" sz="1600" b="1">
                <a:solidFill>
                  <a:schemeClr val="dk1"/>
                </a:solidFill>
                <a:latin typeface="Times New Roman" panose="02020603050405020304" pitchFamily="18" charset="0"/>
                <a:ea typeface="汉仪颜楷简" panose="00020600040101010101" charset="-122"/>
              </a:rPr>
              <a:t>语言</a:t>
            </a:r>
            <a:endParaRPr lang="zh-CN" altLang="en-US" sz="1600" b="1">
              <a:solidFill>
                <a:schemeClr val="dk1"/>
              </a:solidFill>
              <a:latin typeface="Times New Roman" panose="02020603050405020304" pitchFamily="18" charset="0"/>
              <a:ea typeface="汉仪颜楷简" panose="00020600040101010101" charset="-122"/>
            </a:endParaRPr>
          </a:p>
          <a:p>
            <a:pPr eaLnBrk="1" fontAlgn="b" hangingPunct="1"/>
            <a:r>
              <a:rPr lang="zh-CN" altLang="en-US" sz="1600" b="1">
                <a:solidFill>
                  <a:schemeClr val="dk1"/>
                </a:solidFill>
                <a:latin typeface="Times New Roman" panose="02020603050405020304" pitchFamily="18" charset="0"/>
                <a:ea typeface="汉仪颜楷简" panose="00020600040101010101" charset="-122"/>
              </a:rPr>
              <a:t>编译器</a:t>
            </a:r>
            <a:endParaRPr kumimoji="1" lang="zh-CN" altLang="en-US" sz="1600" b="1">
              <a:solidFill>
                <a:schemeClr val="dk1"/>
              </a:solidFill>
              <a:latin typeface="Times New Roman" panose="02020603050405020304" pitchFamily="18" charset="0"/>
              <a:ea typeface="汉仪颜楷简" panose="00020600040101010101" charset="-122"/>
            </a:endParaRPr>
          </a:p>
        </p:txBody>
      </p:sp>
      <p:sp useBgFill="1">
        <p:nvSpPr>
          <p:cNvPr id="35861" name="Text Box 29"/>
          <p:cNvSpPr txBox="1">
            <a:spLocks noChangeArrowheads="1"/>
          </p:cNvSpPr>
          <p:nvPr>
            <p:custDataLst>
              <p:tags r:id="rId25"/>
            </p:custDataLst>
          </p:nvPr>
        </p:nvSpPr>
        <p:spPr bwMode="auto">
          <a:xfrm>
            <a:off x="913130" y="2418715"/>
            <a:ext cx="993775" cy="583565"/>
          </a:xfrm>
          <a:prstGeom prst="rect">
            <a:avLst/>
          </a:prstGeom>
          <a:ln w="9525">
            <a:solidFill>
              <a:schemeClr val="dk1"/>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1600">
                <a:solidFill>
                  <a:schemeClr val="dk1">
                    <a:lumMod val="85000"/>
                    <a:lumOff val="15000"/>
                  </a:schemeClr>
                </a:solidFill>
                <a:latin typeface="Times New Roman" panose="02020603050405020304" pitchFamily="18" charset="0"/>
                <a:ea typeface="汉仪颜楷简" panose="00020600040101010101" charset="-122"/>
                <a:cs typeface="微软雅黑" panose="020B0503020204020204" charset="-122"/>
              </a:rPr>
              <a:t>.NET </a:t>
            </a:r>
            <a:r>
              <a:rPr lang="zh-CN" altLang="en-US" sz="1600">
                <a:solidFill>
                  <a:schemeClr val="dk1">
                    <a:lumMod val="85000"/>
                    <a:lumOff val="15000"/>
                  </a:schemeClr>
                </a:solidFill>
                <a:latin typeface="Times New Roman" panose="02020603050405020304" pitchFamily="18" charset="0"/>
                <a:ea typeface="汉仪颜楷简" panose="00020600040101010101" charset="-122"/>
                <a:cs typeface="微软雅黑" panose="020B0503020204020204" charset="-122"/>
              </a:rPr>
              <a:t>源</a:t>
            </a:r>
            <a:endParaRPr lang="zh-CN" altLang="en-US" sz="1600">
              <a:solidFill>
                <a:schemeClr val="dk1">
                  <a:lumMod val="85000"/>
                  <a:lumOff val="15000"/>
                </a:schemeClr>
              </a:solidFill>
              <a:latin typeface="Times New Roman" panose="02020603050405020304" pitchFamily="18" charset="0"/>
              <a:ea typeface="汉仪颜楷简" panose="00020600040101010101" charset="-122"/>
              <a:cs typeface="微软雅黑" panose="020B0503020204020204" charset="-122"/>
            </a:endParaRPr>
          </a:p>
          <a:p>
            <a:pPr eaLnBrk="1" fontAlgn="b" hangingPunct="1"/>
            <a:r>
              <a:rPr lang="zh-CN" altLang="en-US" sz="1600">
                <a:solidFill>
                  <a:schemeClr val="dk1">
                    <a:lumMod val="85000"/>
                    <a:lumOff val="15000"/>
                  </a:schemeClr>
                </a:solidFill>
                <a:latin typeface="Times New Roman" panose="02020603050405020304" pitchFamily="18" charset="0"/>
                <a:ea typeface="汉仪颜楷简" panose="00020600040101010101" charset="-122"/>
                <a:cs typeface="微软雅黑" panose="020B0503020204020204" charset="-122"/>
              </a:rPr>
              <a:t>代码</a:t>
            </a:r>
            <a:endParaRPr lang="zh-CN" altLang="en-US" sz="1600">
              <a:solidFill>
                <a:schemeClr val="dk1">
                  <a:lumMod val="85000"/>
                  <a:lumOff val="15000"/>
                </a:schemeClr>
              </a:solidFill>
              <a:latin typeface="Times New Roman" panose="02020603050405020304" pitchFamily="18" charset="0"/>
              <a:ea typeface="汉仪颜楷简" panose="00020600040101010101" charset="-122"/>
              <a:cs typeface="微软雅黑" panose="020B0503020204020204" charset="-122"/>
            </a:endParaRPr>
          </a:p>
        </p:txBody>
      </p:sp>
      <p:sp>
        <p:nvSpPr>
          <p:cNvPr id="35844" name="Rectangle 28"/>
          <p:cNvSpPr>
            <a:spLocks noChangeArrowheads="1"/>
          </p:cNvSpPr>
          <p:nvPr>
            <p:custDataLst>
              <p:tags r:id="rId26"/>
            </p:custDataLst>
          </p:nvPr>
        </p:nvSpPr>
        <p:spPr bwMode="auto">
          <a:xfrm>
            <a:off x="5961063" y="1041083"/>
            <a:ext cx="990600" cy="584835"/>
          </a:xfrm>
          <a:prstGeom prst="rect">
            <a:avLst/>
          </a:prstGeom>
          <a:solidFill>
            <a:schemeClr val="lt1"/>
          </a:solidFill>
          <a:ln w="9525">
            <a:solidFill>
              <a:srgbClr val="FFCC99"/>
            </a:solidFill>
            <a:miter lim="800000"/>
          </a:ln>
        </p:spPr>
        <p:txBody>
          <a:bodyPr lIns="90000" tIns="46800" rIns="90000" bIns="46800" anchor="ctr">
            <a:spAutoFit/>
          </a:bodyPr>
          <a:lstStyle/>
          <a:p>
            <a:pPr eaLnBrk="1" fontAlgn="b" hangingPunct="1"/>
            <a:r>
              <a:rPr lang="en-US" altLang="zh-CN" sz="1600" b="1" dirty="0">
                <a:solidFill>
                  <a:schemeClr val="dk1"/>
                </a:solidFill>
                <a:latin typeface="Times New Roman" panose="02020603050405020304" pitchFamily="18" charset="0"/>
                <a:ea typeface="汉仪楷体简" panose="02010600000101010101" charset="-128"/>
                <a:cs typeface="微软雅黑" panose="020B0503020204020204" charset="-122"/>
              </a:rPr>
              <a:t>JIT</a:t>
            </a:r>
            <a:endParaRPr lang="zh-CN" altLang="en-US" sz="16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eaLnBrk="1" fontAlgn="b" hangingPunct="1"/>
            <a:r>
              <a:rPr lang="zh-CN" altLang="en-US" sz="1600" b="1" dirty="0">
                <a:solidFill>
                  <a:schemeClr val="dk1"/>
                </a:solidFill>
                <a:latin typeface="Times New Roman" panose="02020603050405020304" pitchFamily="18" charset="0"/>
                <a:ea typeface="汉仪楷体简" panose="02010600000101010101" charset="-128"/>
                <a:cs typeface="微软雅黑" panose="020B0503020204020204" charset="-122"/>
              </a:rPr>
              <a:t>编译器</a:t>
            </a:r>
            <a:endParaRPr kumimoji="1" lang="zh-CN" altLang="en-US" sz="1600" b="1" dirty="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35845" name="左箭头 1"/>
          <p:cNvSpPr>
            <a:spLocks noChangeArrowheads="1"/>
          </p:cNvSpPr>
          <p:nvPr>
            <p:custDataLst>
              <p:tags r:id="rId27"/>
            </p:custDataLst>
          </p:nvPr>
        </p:nvSpPr>
        <p:spPr bwMode="auto">
          <a:xfrm rot="-3002846">
            <a:off x="5175250" y="1901825"/>
            <a:ext cx="1096963" cy="207963"/>
          </a:xfrm>
          <a:prstGeom prst="leftArrow">
            <a:avLst>
              <a:gd name="adj1" fmla="val 50000"/>
              <a:gd name="adj2" fmla="val 50159"/>
            </a:avLst>
          </a:prstGeom>
          <a:solidFill>
            <a:schemeClr val="accent3"/>
          </a:solidFill>
          <a:ln w="9525" algn="ctr">
            <a:solidFill>
              <a:schemeClr val="dk1"/>
            </a:solidFill>
            <a:round/>
          </a:ln>
        </p:spPr>
        <p:txBody>
          <a:bodyPr/>
          <a:lstStyle/>
          <a:p>
            <a:pPr algn="l"/>
            <a:endParaRPr lang="zh-CN" altLang="en-US" sz="1800">
              <a:solidFill>
                <a:schemeClr val="dk1"/>
              </a:solidFill>
              <a:latin typeface="微软雅黑" panose="020B0503020204020204" charset="-122"/>
              <a:ea typeface="微软雅黑" panose="020B0503020204020204" charset="-122"/>
            </a:endParaRPr>
          </a:p>
        </p:txBody>
      </p:sp>
      <p:sp>
        <p:nvSpPr>
          <p:cNvPr id="35842" name="Rectangle 2"/>
          <p:cNvSpPr>
            <a:spLocks noGrp="1" noChangeArrowheads="1"/>
          </p:cNvSpPr>
          <p:nvPr>
            <p:custDataLst>
              <p:tags r:id="rId28"/>
            </p:custDataLst>
          </p:nvPr>
        </p:nvSpPr>
        <p:spPr>
          <a:xfrm>
            <a:off x="683895" y="368300"/>
            <a:ext cx="7545070"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rPr>
              <a:t>执行 </a:t>
            </a:r>
            <a:r>
              <a:rPr lang="en-US" altLang="zh-CN" sz="4000" smtClean="0">
                <a:solidFill>
                  <a:schemeClr val="dk1"/>
                </a:solidFill>
                <a:latin typeface="Times New Roman" panose="02020603050405020304" pitchFamily="18" charset="0"/>
                <a:ea typeface="汉仪颜楷简" panose="00020600040101010101" charset="-122"/>
                <a:cs typeface="微软雅黑" panose="020B0503020204020204" charset="-122"/>
              </a:rPr>
              <a:t>.NET </a:t>
            </a:r>
            <a:r>
              <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rPr>
              <a:t>程序－两次编译</a:t>
            </a:r>
            <a:endPar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29"/>
    </p:custDataLst>
  </p:cSld>
  <p:clrMapOvr>
    <a:masterClrMapping/>
  </p:clrMapOvr>
  <p:transition spd="slow"/>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6867" name="Rectangle 3"/>
          <p:cNvSpPr>
            <a:spLocks noGrp="1" noChangeArrowheads="1"/>
          </p:cNvSpPr>
          <p:nvPr>
            <p:ph type="title" idx="4294967295"/>
            <p:custDataLst>
              <p:tags r:id="rId5"/>
            </p:custDataLst>
          </p:nvPr>
        </p:nvSpPr>
        <p:spPr>
          <a:xfrm>
            <a:off x="755650" y="476250"/>
            <a:ext cx="8229600" cy="719138"/>
          </a:xfrm>
          <a:noFill/>
        </p:spPr>
        <p:txBody>
          <a:bodyPr anchor="b"/>
          <a:lstStyle/>
          <a:p>
            <a:pPr eaLnBrk="1" hangingPunct="1"/>
            <a:r>
              <a:rPr lang="en-US" altLang="zh-CN" sz="400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CLR</a:t>
            </a:r>
            <a:r>
              <a:rPr lang="zh-CN" altLang="en-US" sz="400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和</a:t>
            </a:r>
            <a:r>
              <a:rPr lang="en-US" altLang="zh-CN" sz="400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MSIL</a:t>
            </a:r>
            <a:endParaRPr lang="en-US" altLang="zh-CN" sz="400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337922" name="Rectangle 2"/>
          <p:cNvSpPr>
            <a:spLocks noGrp="1" noChangeArrowheads="1"/>
          </p:cNvSpPr>
          <p:nvPr>
            <p:custDataLst>
              <p:tags r:id="rId6"/>
            </p:custDataLst>
          </p:nvPr>
        </p:nvSpPr>
        <p:spPr>
          <a:xfrm>
            <a:off x="323850" y="1700212"/>
            <a:ext cx="8578850" cy="4033043"/>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3399"/>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lnSpc>
                <a:spcPct val="150000"/>
              </a:lnSpc>
              <a:spcBef>
                <a:spcPct val="0"/>
              </a:spcBef>
            </a:pPr>
            <a:r>
              <a:rPr lang="en-US" altLang="zh-CN" b="1" u="sng"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CLR</a:t>
            </a: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是公共语言运行时</a:t>
            </a:r>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(Common Language Runtime)</a:t>
            </a: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，它负责资源管理</a:t>
            </a:r>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内存分配和垃圾收集</a:t>
            </a:r>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lnSpc>
                <a:spcPct val="150000"/>
              </a:lnSpc>
              <a:spcBef>
                <a:spcPct val="0"/>
              </a:spcBef>
              <a:buFont typeface="Wingdings" panose="05000000000000000000" pitchFamily="2" charset="2"/>
              <a:buNone/>
            </a:pP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endPar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lnSpc>
                <a:spcPct val="150000"/>
              </a:lnSpc>
              <a:spcBef>
                <a:spcPct val="0"/>
              </a:spcBef>
            </a:pPr>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Microsoft </a:t>
            </a: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中间语言 </a:t>
            </a:r>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(MSIL)</a:t>
            </a: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或</a:t>
            </a:r>
            <a:r>
              <a:rPr lang="zh-CN" altLang="en-US"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称</a:t>
            </a:r>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CIL(</a:t>
            </a: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公共中间语言</a:t>
            </a:r>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由一组特定的指令组成，这些指令指明如何执行代码。</a:t>
            </a:r>
            <a:endPar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lnSpc>
                <a:spcPct val="150000"/>
              </a:lnSpc>
              <a:spcBef>
                <a:spcPct val="0"/>
              </a:spcBef>
              <a:buFont typeface="Wingdings" panose="05000000000000000000" pitchFamily="2" charset="2"/>
              <a:buNone/>
            </a:pPr>
            <a:endPar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337922">
                                            <p:txEl>
                                              <p:pRg st="0" end="0"/>
                                            </p:txEl>
                                          </p:spTgt>
                                        </p:tgtEl>
                                        <p:attrNameLst>
                                          <p:attrName>style.visibility</p:attrName>
                                        </p:attrNameLst>
                                      </p:cBhvr>
                                      <p:to>
                                        <p:strVal val="visible"/>
                                      </p:to>
                                    </p:set>
                                    <p:animEffect transition="in" filter="fade">
                                      <p:cBhvr>
                                        <p:cTn id="7" dur="2000"/>
                                        <p:tgtEl>
                                          <p:spTgt spid="337922">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37922">
                                            <p:txEl>
                                              <p:pRg st="2" end="2"/>
                                            </p:txEl>
                                          </p:spTgt>
                                        </p:tgtEl>
                                        <p:attrNameLst>
                                          <p:attrName>style.visibility</p:attrName>
                                        </p:attrNameLst>
                                      </p:cBhvr>
                                      <p:to>
                                        <p:strVal val="visible"/>
                                      </p:to>
                                    </p:set>
                                    <p:animEffect transition="in" filter="fade">
                                      <p:cBhvr>
                                        <p:cTn id="12" dur="2000"/>
                                        <p:tgtEl>
                                          <p:spTgt spid="337922">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showMasterPhAnim="0">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7913" name="Line 5"/>
          <p:cNvSpPr>
            <a:spLocks noChangeShapeType="1"/>
          </p:cNvSpPr>
          <p:nvPr>
            <p:custDataLst>
              <p:tags r:id="rId5"/>
            </p:custDataLst>
          </p:nvPr>
        </p:nvSpPr>
        <p:spPr bwMode="auto">
          <a:xfrm>
            <a:off x="1934845" y="2301875"/>
            <a:ext cx="273685" cy="0"/>
          </a:xfrm>
          <a:prstGeom prst="line">
            <a:avLst/>
          </a:prstGeom>
          <a:noFill/>
          <a:ln w="57150">
            <a:solidFill>
              <a:schemeClr val="dk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7914" name="Rectangle 6"/>
          <p:cNvSpPr>
            <a:spLocks noChangeArrowheads="1"/>
          </p:cNvSpPr>
          <p:nvPr>
            <p:custDataLst>
              <p:tags r:id="rId6"/>
            </p:custDataLst>
          </p:nvPr>
        </p:nvSpPr>
        <p:spPr bwMode="auto">
          <a:xfrm>
            <a:off x="1598930" y="2282825"/>
            <a:ext cx="522605" cy="76200"/>
          </a:xfrm>
          <a:prstGeom prst="rect">
            <a:avLst/>
          </a:prstGeom>
          <a:gradFill rotWithShape="0">
            <a:gsLst>
              <a:gs pos="0">
                <a:schemeClr val="accent2"/>
              </a:gs>
              <a:gs pos="100000">
                <a:srgbClr val="FFFEC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solidFill>
                <a:schemeClr val="dk1"/>
              </a:solidFill>
              <a:latin typeface="微软雅黑" panose="020B0503020204020204" charset="-122"/>
              <a:ea typeface="微软雅黑" panose="020B0503020204020204" charset="-122"/>
            </a:endParaRPr>
          </a:p>
        </p:txBody>
      </p:sp>
      <p:sp useBgFill="1">
        <p:nvSpPr>
          <p:cNvPr id="37893" name="Text Box 7"/>
          <p:cNvSpPr txBox="1">
            <a:spLocks noChangeArrowheads="1"/>
          </p:cNvSpPr>
          <p:nvPr>
            <p:custDataLst>
              <p:tags r:id="rId7"/>
            </p:custDataLst>
          </p:nvPr>
        </p:nvSpPr>
        <p:spPr bwMode="auto">
          <a:xfrm>
            <a:off x="4457700" y="1789430"/>
            <a:ext cx="1669415" cy="1014730"/>
          </a:xfrm>
          <a:prstGeom prst="rect">
            <a:avLst/>
          </a:prstGeom>
          <a:ln w="57150" cmpd="thinThick">
            <a:solidFill>
              <a:schemeClr val="dk1"/>
            </a:solidFill>
            <a:miter lim="800000"/>
          </a:ln>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6000">
                <a:solidFill>
                  <a:schemeClr val="dk1"/>
                </a:solidFill>
                <a:latin typeface="Times New Roman" panose="02020603050405020304" pitchFamily="18" charset="0"/>
                <a:ea typeface="汉仪楷体简" panose="02010600000101010101" charset="-128"/>
              </a:rPr>
              <a:t>CLR</a:t>
            </a:r>
            <a:endParaRPr lang="en-US" altLang="zh-CN" sz="6000">
              <a:solidFill>
                <a:schemeClr val="dk1"/>
              </a:solidFill>
              <a:latin typeface="Times New Roman" panose="02020603050405020304" pitchFamily="18" charset="0"/>
              <a:ea typeface="汉仪楷体简" panose="02010600000101010101" charset="-128"/>
            </a:endParaRPr>
          </a:p>
        </p:txBody>
      </p:sp>
      <p:sp>
        <p:nvSpPr>
          <p:cNvPr id="37894" name="Text Box 8"/>
          <p:cNvSpPr txBox="1">
            <a:spLocks noChangeArrowheads="1"/>
          </p:cNvSpPr>
          <p:nvPr>
            <p:custDataLst>
              <p:tags r:id="rId8"/>
            </p:custDataLst>
          </p:nvPr>
        </p:nvSpPr>
        <p:spPr bwMode="auto">
          <a:xfrm>
            <a:off x="709930" y="2025650"/>
            <a:ext cx="993775" cy="583565"/>
          </a:xfrm>
          <a:prstGeom prst="rect">
            <a:avLst/>
          </a:prstGeom>
          <a:solidFill>
            <a:schemeClr val="lt1"/>
          </a:solidFill>
          <a:ln w="9525">
            <a:solidFill>
              <a:schemeClr val="accent2"/>
            </a:solidFill>
            <a:miter lim="800000"/>
          </a:ln>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1600">
                <a:solidFill>
                  <a:schemeClr val="accent2">
                    <a:lumMod val="75000"/>
                  </a:schemeClr>
                </a:solidFill>
                <a:latin typeface="Times New Roman" panose="02020603050405020304" pitchFamily="18" charset="0"/>
                <a:ea typeface="汉仪颜楷简" panose="00020600040101010101" charset="-122"/>
                <a:cs typeface="微软雅黑" panose="020B0503020204020204" charset="-122"/>
              </a:rPr>
              <a:t>.NET </a:t>
            </a:r>
            <a:r>
              <a:rPr lang="zh-CN" altLang="en-US" sz="1600">
                <a:solidFill>
                  <a:schemeClr val="accent2">
                    <a:lumMod val="75000"/>
                  </a:schemeClr>
                </a:solidFill>
                <a:latin typeface="Times New Roman" panose="02020603050405020304" pitchFamily="18" charset="0"/>
                <a:ea typeface="汉仪颜楷简" panose="00020600040101010101" charset="-122"/>
                <a:cs typeface="微软雅黑" panose="020B0503020204020204" charset="-122"/>
              </a:rPr>
              <a:t>源</a:t>
            </a:r>
            <a:endParaRPr lang="zh-CN" altLang="en-US" sz="1600">
              <a:solidFill>
                <a:schemeClr val="accent2">
                  <a:lumMod val="75000"/>
                </a:schemeClr>
              </a:solidFill>
              <a:latin typeface="Times New Roman" panose="02020603050405020304" pitchFamily="18" charset="0"/>
              <a:ea typeface="汉仪颜楷简" panose="00020600040101010101" charset="-122"/>
              <a:cs typeface="微软雅黑" panose="020B0503020204020204" charset="-122"/>
            </a:endParaRPr>
          </a:p>
          <a:p>
            <a:pPr eaLnBrk="1" fontAlgn="b" hangingPunct="1"/>
            <a:r>
              <a:rPr lang="zh-CN" altLang="en-US" sz="1600">
                <a:solidFill>
                  <a:schemeClr val="accent2">
                    <a:lumMod val="75000"/>
                  </a:schemeClr>
                </a:solidFill>
                <a:latin typeface="Times New Roman" panose="02020603050405020304" pitchFamily="18" charset="0"/>
                <a:ea typeface="汉仪颜楷简" panose="00020600040101010101" charset="-122"/>
                <a:cs typeface="微软雅黑" panose="020B0503020204020204" charset="-122"/>
              </a:rPr>
              <a:t>代码</a:t>
            </a:r>
            <a:endParaRPr lang="zh-CN" altLang="en-US" sz="1600">
              <a:solidFill>
                <a:schemeClr val="accent2">
                  <a:lumMod val="75000"/>
                </a:schemeClr>
              </a:solidFill>
              <a:latin typeface="Times New Roman" panose="02020603050405020304" pitchFamily="18" charset="0"/>
              <a:ea typeface="汉仪颜楷简" panose="00020600040101010101" charset="-122"/>
              <a:cs typeface="微软雅黑" panose="020B0503020204020204" charset="-122"/>
            </a:endParaRPr>
          </a:p>
        </p:txBody>
      </p:sp>
      <p:sp>
        <p:nvSpPr>
          <p:cNvPr id="37895" name="Text Box 9"/>
          <p:cNvSpPr txBox="1">
            <a:spLocks noChangeArrowheads="1"/>
          </p:cNvSpPr>
          <p:nvPr>
            <p:custDataLst>
              <p:tags r:id="rId9"/>
            </p:custDataLst>
          </p:nvPr>
        </p:nvSpPr>
        <p:spPr bwMode="auto">
          <a:xfrm>
            <a:off x="3565525" y="1903730"/>
            <a:ext cx="792480" cy="829945"/>
          </a:xfrm>
          <a:prstGeom prst="rect">
            <a:avLst/>
          </a:prstGeom>
          <a:noFill/>
          <a:ln w="952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en-US" altLang="zh-CN" sz="1600" dirty="0">
                <a:solidFill>
                  <a:schemeClr val="accent2">
                    <a:lumMod val="50000"/>
                  </a:schemeClr>
                </a:solidFill>
                <a:latin typeface="Times New Roman" panose="02020603050405020304" pitchFamily="18" charset="0"/>
                <a:ea typeface="汉仪颜楷简" panose="00020600040101010101" charset="-122"/>
                <a:cs typeface="微软雅黑" panose="020B0503020204020204" charset="-122"/>
              </a:rPr>
              <a:t>MSIL</a:t>
            </a:r>
            <a:endParaRPr lang="en-US" altLang="zh-CN" sz="1600" dirty="0">
              <a:solidFill>
                <a:schemeClr val="accent2">
                  <a:lumMod val="50000"/>
                </a:schemeClr>
              </a:solidFill>
              <a:latin typeface="Times New Roman" panose="02020603050405020304" pitchFamily="18" charset="0"/>
              <a:ea typeface="汉仪颜楷简" panose="00020600040101010101" charset="-122"/>
              <a:cs typeface="微软雅黑" panose="020B0503020204020204" charset="-122"/>
            </a:endParaRPr>
          </a:p>
          <a:p>
            <a:pPr eaLnBrk="1" fontAlgn="b" hangingPunct="1"/>
            <a:r>
              <a:rPr lang="en-US" altLang="zh-CN" sz="1600" dirty="0">
                <a:solidFill>
                  <a:schemeClr val="accent2">
                    <a:lumMod val="50000"/>
                  </a:schemeClr>
                </a:solidFill>
                <a:latin typeface="Times New Roman" panose="02020603050405020304" pitchFamily="18" charset="0"/>
                <a:ea typeface="汉仪颜楷简" panose="00020600040101010101" charset="-122"/>
                <a:cs typeface="微软雅黑" panose="020B0503020204020204" charset="-122"/>
              </a:rPr>
              <a:t>+</a:t>
            </a:r>
            <a:endParaRPr lang="en-US" altLang="zh-CN" sz="1600" dirty="0">
              <a:solidFill>
                <a:schemeClr val="accent2">
                  <a:lumMod val="50000"/>
                </a:schemeClr>
              </a:solidFill>
              <a:latin typeface="Times New Roman" panose="02020603050405020304" pitchFamily="18" charset="0"/>
              <a:ea typeface="汉仪颜楷简" panose="00020600040101010101" charset="-122"/>
              <a:cs typeface="微软雅黑" panose="020B0503020204020204" charset="-122"/>
            </a:endParaRPr>
          </a:p>
          <a:p>
            <a:pPr eaLnBrk="1" fontAlgn="b" hangingPunct="1"/>
            <a:r>
              <a:rPr lang="zh-CN" altLang="en-US" sz="1600" dirty="0">
                <a:solidFill>
                  <a:schemeClr val="accent2">
                    <a:lumMod val="50000"/>
                  </a:schemeClr>
                </a:solidFill>
                <a:latin typeface="Times New Roman" panose="02020603050405020304" pitchFamily="18" charset="0"/>
                <a:ea typeface="汉仪颜楷简" panose="00020600040101010101" charset="-122"/>
                <a:cs typeface="微软雅黑" panose="020B0503020204020204" charset="-122"/>
              </a:rPr>
              <a:t>元数据</a:t>
            </a:r>
            <a:endParaRPr lang="zh-CN" altLang="en-US" sz="1600" dirty="0">
              <a:solidFill>
                <a:schemeClr val="accent2">
                  <a:lumMod val="50000"/>
                </a:schemeClr>
              </a:solidFill>
              <a:latin typeface="Times New Roman" panose="02020603050405020304" pitchFamily="18" charset="0"/>
              <a:ea typeface="汉仪颜楷简" panose="00020600040101010101" charset="-122"/>
              <a:cs typeface="微软雅黑" panose="020B0503020204020204" charset="-122"/>
            </a:endParaRPr>
          </a:p>
        </p:txBody>
      </p:sp>
      <p:sp>
        <p:nvSpPr>
          <p:cNvPr id="37896" name="Text Box 10"/>
          <p:cNvSpPr txBox="1">
            <a:spLocks noChangeArrowheads="1"/>
          </p:cNvSpPr>
          <p:nvPr>
            <p:custDataLst>
              <p:tags r:id="rId10"/>
            </p:custDataLst>
          </p:nvPr>
        </p:nvSpPr>
        <p:spPr bwMode="auto">
          <a:xfrm>
            <a:off x="6313805" y="1995805"/>
            <a:ext cx="640080" cy="645160"/>
          </a:xfrm>
          <a:prstGeom prst="rect">
            <a:avLst/>
          </a:prstGeom>
          <a:noFill/>
          <a:ln w="9525">
            <a:solidFill>
              <a:schemeClr val="accent2"/>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zh-CN" altLang="en-US">
                <a:solidFill>
                  <a:schemeClr val="accent2">
                    <a:lumMod val="50000"/>
                  </a:schemeClr>
                </a:solidFill>
                <a:latin typeface="Times New Roman" panose="02020603050405020304" pitchFamily="18" charset="0"/>
                <a:ea typeface="汉仪楷体简" panose="02010600000101010101" charset="-128"/>
              </a:rPr>
              <a:t>机器</a:t>
            </a:r>
            <a:endParaRPr lang="zh-CN" altLang="en-US">
              <a:solidFill>
                <a:schemeClr val="accent2">
                  <a:lumMod val="50000"/>
                </a:schemeClr>
              </a:solidFill>
              <a:latin typeface="Times New Roman" panose="02020603050405020304" pitchFamily="18" charset="0"/>
              <a:ea typeface="汉仪楷体简" panose="02010600000101010101" charset="-128"/>
            </a:endParaRPr>
          </a:p>
          <a:p>
            <a:pPr eaLnBrk="1" fontAlgn="b" hangingPunct="1"/>
            <a:r>
              <a:rPr lang="zh-CN" altLang="en-US">
                <a:solidFill>
                  <a:schemeClr val="accent2">
                    <a:lumMod val="50000"/>
                  </a:schemeClr>
                </a:solidFill>
                <a:latin typeface="Times New Roman" panose="02020603050405020304" pitchFamily="18" charset="0"/>
                <a:ea typeface="汉仪楷体简" panose="02010600000101010101" charset="-128"/>
              </a:rPr>
              <a:t>代码</a:t>
            </a:r>
            <a:endParaRPr lang="zh-CN" altLang="en-US">
              <a:solidFill>
                <a:schemeClr val="accent2">
                  <a:lumMod val="50000"/>
                </a:schemeClr>
              </a:solidFill>
              <a:latin typeface="Times New Roman" panose="02020603050405020304" pitchFamily="18" charset="0"/>
              <a:ea typeface="汉仪楷体简" panose="02010600000101010101" charset="-128"/>
            </a:endParaRPr>
          </a:p>
        </p:txBody>
      </p:sp>
      <p:sp>
        <p:nvSpPr>
          <p:cNvPr id="37897" name="Text Box 11"/>
          <p:cNvSpPr txBox="1">
            <a:spLocks noChangeArrowheads="1"/>
          </p:cNvSpPr>
          <p:nvPr>
            <p:custDataLst>
              <p:tags r:id="rId11"/>
            </p:custDataLst>
          </p:nvPr>
        </p:nvSpPr>
        <p:spPr bwMode="auto">
          <a:xfrm>
            <a:off x="7529830" y="2000250"/>
            <a:ext cx="86868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zh-CN" altLang="en-US">
                <a:solidFill>
                  <a:schemeClr val="dk1">
                    <a:lumMod val="85000"/>
                    <a:lumOff val="15000"/>
                  </a:schemeClr>
                </a:solidFill>
                <a:latin typeface="Times New Roman" panose="02020603050405020304" pitchFamily="18" charset="0"/>
                <a:ea typeface="汉仪颜楷简" panose="00020600040101010101" charset="-122"/>
              </a:rPr>
              <a:t>代码</a:t>
            </a:r>
            <a:endParaRPr lang="zh-CN" altLang="en-US">
              <a:solidFill>
                <a:schemeClr val="dk1">
                  <a:lumMod val="85000"/>
                  <a:lumOff val="15000"/>
                </a:schemeClr>
              </a:solidFill>
              <a:latin typeface="Times New Roman" panose="02020603050405020304" pitchFamily="18" charset="0"/>
              <a:ea typeface="汉仪颜楷简" panose="00020600040101010101" charset="-122"/>
            </a:endParaRPr>
          </a:p>
          <a:p>
            <a:pPr eaLnBrk="1" fontAlgn="b" hangingPunct="1"/>
            <a:r>
              <a:rPr lang="zh-CN" altLang="en-US">
                <a:solidFill>
                  <a:schemeClr val="dk1">
                    <a:lumMod val="85000"/>
                    <a:lumOff val="15000"/>
                  </a:schemeClr>
                </a:solidFill>
                <a:latin typeface="Times New Roman" panose="02020603050405020304" pitchFamily="18" charset="0"/>
                <a:ea typeface="汉仪颜楷简" panose="00020600040101010101" charset="-122"/>
              </a:rPr>
              <a:t>被执行</a:t>
            </a:r>
            <a:endParaRPr lang="zh-CN" altLang="en-US">
              <a:solidFill>
                <a:schemeClr val="dk1">
                  <a:lumMod val="85000"/>
                  <a:lumOff val="15000"/>
                </a:schemeClr>
              </a:solidFill>
              <a:latin typeface="Times New Roman" panose="02020603050405020304" pitchFamily="18" charset="0"/>
              <a:ea typeface="汉仪颜楷简" panose="00020600040101010101" charset="-122"/>
            </a:endParaRPr>
          </a:p>
        </p:txBody>
      </p:sp>
      <p:sp>
        <p:nvSpPr>
          <p:cNvPr id="37911" name="Line 13"/>
          <p:cNvSpPr>
            <a:spLocks noChangeShapeType="1"/>
          </p:cNvSpPr>
          <p:nvPr>
            <p:custDataLst>
              <p:tags r:id="rId12"/>
            </p:custDataLst>
          </p:nvPr>
        </p:nvSpPr>
        <p:spPr bwMode="auto">
          <a:xfrm>
            <a:off x="3281045" y="2301875"/>
            <a:ext cx="273685" cy="0"/>
          </a:xfrm>
          <a:prstGeom prst="line">
            <a:avLst/>
          </a:prstGeom>
          <a:noFill/>
          <a:ln w="57150">
            <a:solidFill>
              <a:schemeClr val="dk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7912" name="Rectangle 14"/>
          <p:cNvSpPr>
            <a:spLocks noChangeArrowheads="1"/>
          </p:cNvSpPr>
          <p:nvPr>
            <p:custDataLst>
              <p:tags r:id="rId13"/>
            </p:custDataLst>
          </p:nvPr>
        </p:nvSpPr>
        <p:spPr bwMode="auto">
          <a:xfrm>
            <a:off x="2945130" y="2282825"/>
            <a:ext cx="522605" cy="76200"/>
          </a:xfrm>
          <a:prstGeom prst="rect">
            <a:avLst/>
          </a:prstGeom>
          <a:gradFill rotWithShape="0">
            <a:gsLst>
              <a:gs pos="0">
                <a:schemeClr val="accent2"/>
              </a:gs>
              <a:gs pos="100000">
                <a:srgbClr val="FFFEC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solidFill>
                <a:schemeClr val="dk1"/>
              </a:solidFill>
              <a:latin typeface="微软雅黑" panose="020B0503020204020204" charset="-122"/>
              <a:ea typeface="微软雅黑" panose="020B0503020204020204" charset="-122"/>
            </a:endParaRPr>
          </a:p>
        </p:txBody>
      </p:sp>
      <p:sp>
        <p:nvSpPr>
          <p:cNvPr id="37909" name="Line 16"/>
          <p:cNvSpPr>
            <a:spLocks noChangeShapeType="1"/>
          </p:cNvSpPr>
          <p:nvPr>
            <p:custDataLst>
              <p:tags r:id="rId14"/>
            </p:custDataLst>
          </p:nvPr>
        </p:nvSpPr>
        <p:spPr bwMode="auto">
          <a:xfrm>
            <a:off x="7294245" y="2301875"/>
            <a:ext cx="273685" cy="0"/>
          </a:xfrm>
          <a:prstGeom prst="line">
            <a:avLst/>
          </a:prstGeom>
          <a:noFill/>
          <a:ln w="57150">
            <a:solidFill>
              <a:schemeClr val="dk1"/>
            </a:solidFill>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7910" name="Rectangle 17"/>
          <p:cNvSpPr>
            <a:spLocks noChangeArrowheads="1"/>
          </p:cNvSpPr>
          <p:nvPr>
            <p:custDataLst>
              <p:tags r:id="rId15"/>
            </p:custDataLst>
          </p:nvPr>
        </p:nvSpPr>
        <p:spPr bwMode="auto">
          <a:xfrm>
            <a:off x="6958330" y="2282825"/>
            <a:ext cx="522605" cy="76200"/>
          </a:xfrm>
          <a:prstGeom prst="rect">
            <a:avLst/>
          </a:prstGeom>
          <a:gradFill rotWithShape="0">
            <a:gsLst>
              <a:gs pos="0">
                <a:schemeClr val="accent2"/>
              </a:gs>
              <a:gs pos="100000">
                <a:srgbClr val="FFFECE"/>
              </a:gs>
            </a:gsLst>
            <a:lin ang="0" scaled="1"/>
          </a:gra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a:endParaRPr lang="zh-CN" altLang="en-US" sz="1800">
              <a:solidFill>
                <a:schemeClr val="dk1"/>
              </a:solidFill>
              <a:latin typeface="微软雅黑" panose="020B0503020204020204" charset="-122"/>
              <a:ea typeface="微软雅黑" panose="020B0503020204020204" charset="-122"/>
            </a:endParaRPr>
          </a:p>
        </p:txBody>
      </p:sp>
      <p:sp>
        <p:nvSpPr>
          <p:cNvPr id="37900" name="Text Box 18"/>
          <p:cNvSpPr txBox="1">
            <a:spLocks noChangeArrowheads="1"/>
          </p:cNvSpPr>
          <p:nvPr>
            <p:custDataLst>
              <p:tags r:id="rId16"/>
            </p:custDataLst>
          </p:nvPr>
        </p:nvSpPr>
        <p:spPr bwMode="auto">
          <a:xfrm>
            <a:off x="1212850" y="3387725"/>
            <a:ext cx="1201420" cy="398780"/>
          </a:xfrm>
          <a:prstGeom prst="rect">
            <a:avLst/>
          </a:prstGeom>
          <a:noFill/>
          <a:ln w="9525">
            <a:solidFill>
              <a:schemeClr val="dk1"/>
            </a:solidFill>
            <a:miter lim="800000"/>
          </a:ln>
          <a:extLst>
            <a:ext uri="{909E8E84-426E-40DD-AFC4-6F175D3DCCD1}">
              <a14:hiddenFill xmlns:a14="http://schemas.microsoft.com/office/drawing/2010/main">
                <a:solidFill>
                  <a:srgbClr val="FFFFFF"/>
                </a:solidFill>
              </a14:hiddenFill>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fontAlgn="b" hangingPunct="1"/>
            <a:r>
              <a:rPr lang="zh-CN" altLang="en-US" sz="2000" b="1">
                <a:solidFill>
                  <a:schemeClr val="dk1">
                    <a:lumMod val="85000"/>
                    <a:lumOff val="15000"/>
                  </a:schemeClr>
                </a:solidFill>
                <a:latin typeface="Times New Roman" panose="02020603050405020304" pitchFamily="18" charset="0"/>
                <a:ea typeface="汉仪楷体简" panose="02010600000101010101" charset="-128"/>
              </a:rPr>
              <a:t>管理内存</a:t>
            </a:r>
            <a:endParaRPr lang="zh-CN" altLang="en-US" sz="2000" b="1">
              <a:solidFill>
                <a:schemeClr val="dk1">
                  <a:lumMod val="85000"/>
                  <a:lumOff val="15000"/>
                </a:schemeClr>
              </a:solidFill>
              <a:latin typeface="Times New Roman" panose="02020603050405020304" pitchFamily="18" charset="0"/>
              <a:ea typeface="汉仪楷体简" panose="02010600000101010101" charset="-128"/>
            </a:endParaRPr>
          </a:p>
        </p:txBody>
      </p:sp>
      <p:sp>
        <p:nvSpPr>
          <p:cNvPr id="37901" name="Text Box 19"/>
          <p:cNvSpPr txBox="1">
            <a:spLocks noChangeArrowheads="1"/>
          </p:cNvSpPr>
          <p:nvPr>
            <p:custDataLst>
              <p:tags r:id="rId17"/>
            </p:custDataLst>
          </p:nvPr>
        </p:nvSpPr>
        <p:spPr bwMode="auto">
          <a:xfrm>
            <a:off x="1101725" y="3994150"/>
            <a:ext cx="2895600" cy="1014730"/>
          </a:xfrm>
          <a:prstGeom prst="rect">
            <a:avLst/>
          </a:prstGeom>
          <a:noFill/>
          <a:ln w="9525">
            <a:solidFill>
              <a:schemeClr val="dk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b" hangingPunct="1"/>
            <a:r>
              <a:rPr lang="zh-CN" altLang="en-US" sz="2000" b="1" dirty="0">
                <a:solidFill>
                  <a:schemeClr val="dk1"/>
                </a:solidFill>
                <a:latin typeface="Times New Roman" panose="02020603050405020304" pitchFamily="18" charset="0"/>
                <a:ea typeface="汉仪楷体简" panose="02010600000101010101" charset="-128"/>
              </a:rPr>
              <a:t>易于设计组件和应用程序，其对象可以跨语言</a:t>
            </a:r>
            <a:r>
              <a:rPr lang="zh-CN" altLang="en-US" sz="2000" b="1" dirty="0" smtClean="0">
                <a:solidFill>
                  <a:schemeClr val="dk1"/>
                </a:solidFill>
                <a:latin typeface="Times New Roman" panose="02020603050405020304" pitchFamily="18" charset="0"/>
                <a:ea typeface="汉仪楷体简" panose="02010600000101010101" charset="-128"/>
              </a:rPr>
              <a:t>互动。</a:t>
            </a:r>
            <a:endParaRPr lang="zh-CN" altLang="en-US" sz="2000" b="1" dirty="0" smtClean="0">
              <a:solidFill>
                <a:schemeClr val="dk1"/>
              </a:solidFill>
              <a:latin typeface="Times New Roman" panose="02020603050405020304" pitchFamily="18" charset="0"/>
              <a:ea typeface="汉仪楷体简" panose="02010600000101010101" charset="-128"/>
            </a:endParaRPr>
          </a:p>
        </p:txBody>
      </p:sp>
      <p:sp>
        <p:nvSpPr>
          <p:cNvPr id="37902" name="Text Box 20"/>
          <p:cNvSpPr txBox="1">
            <a:spLocks noChangeArrowheads="1"/>
          </p:cNvSpPr>
          <p:nvPr>
            <p:custDataLst>
              <p:tags r:id="rId18"/>
            </p:custDataLst>
          </p:nvPr>
        </p:nvSpPr>
        <p:spPr bwMode="auto">
          <a:xfrm>
            <a:off x="5662930" y="3672205"/>
            <a:ext cx="2438400" cy="706755"/>
          </a:xfrm>
          <a:prstGeom prst="rect">
            <a:avLst/>
          </a:prstGeom>
          <a:noFill/>
          <a:ln w="9525">
            <a:solidFill>
              <a:schemeClr val="dk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b" hangingPunct="1"/>
            <a:r>
              <a:rPr lang="zh-CN" altLang="en-US" sz="2000" b="1">
                <a:solidFill>
                  <a:schemeClr val="dk1"/>
                </a:solidFill>
                <a:latin typeface="Times New Roman" panose="02020603050405020304" pitchFamily="18" charset="0"/>
                <a:ea typeface="汉仪楷体简" panose="02010600000101010101" charset="-128"/>
              </a:rPr>
              <a:t>跨语言集成（特别是跨语言继承）</a:t>
            </a:r>
            <a:endParaRPr lang="zh-CN" altLang="en-US" sz="2000" b="1">
              <a:solidFill>
                <a:schemeClr val="dk1"/>
              </a:solidFill>
              <a:latin typeface="Times New Roman" panose="02020603050405020304" pitchFamily="18" charset="0"/>
              <a:ea typeface="汉仪楷体简" panose="02010600000101010101" charset="-128"/>
            </a:endParaRPr>
          </a:p>
        </p:txBody>
      </p:sp>
      <p:sp>
        <p:nvSpPr>
          <p:cNvPr id="37903" name="Text Box 21"/>
          <p:cNvSpPr txBox="1">
            <a:spLocks noChangeArrowheads="1"/>
          </p:cNvSpPr>
          <p:nvPr>
            <p:custDataLst>
              <p:tags r:id="rId19"/>
            </p:custDataLst>
          </p:nvPr>
        </p:nvSpPr>
        <p:spPr bwMode="auto">
          <a:xfrm>
            <a:off x="3656330" y="5075555"/>
            <a:ext cx="3581400" cy="1014730"/>
          </a:xfrm>
          <a:prstGeom prst="rect">
            <a:avLst/>
          </a:prstGeom>
          <a:noFill/>
          <a:ln w="9525">
            <a:solidFill>
              <a:schemeClr val="dk1"/>
            </a:solidFill>
            <a:miter lim="800000"/>
          </a:ln>
          <a:extLst>
            <a:ext uri="{909E8E84-426E-40DD-AFC4-6F175D3DCCD1}">
              <a14:hiddenFill xmlns:a14="http://schemas.microsoft.com/office/drawing/2010/main">
                <a:solidFill>
                  <a:srgbClr val="FFFFFF"/>
                </a:solidFill>
              </a14:hiddenFill>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b" hangingPunct="1"/>
            <a:r>
              <a:rPr lang="zh-CN" altLang="en-US" sz="2000" b="1" dirty="0">
                <a:solidFill>
                  <a:schemeClr val="dk1"/>
                </a:solidFill>
                <a:latin typeface="Times New Roman" panose="02020603050405020304" pitchFamily="18" charset="0"/>
                <a:ea typeface="汉仪楷体简" panose="02010600000101010101" charset="-128"/>
                <a:cs typeface="微软雅黑" panose="020B0503020204020204" charset="-122"/>
              </a:rPr>
              <a:t>一次编译，就可运行在支持运行库的任何 </a:t>
            </a:r>
            <a:r>
              <a:rPr lang="en-US" altLang="zh-CN" sz="2000" b="1" dirty="0">
                <a:solidFill>
                  <a:schemeClr val="dk1"/>
                </a:solidFill>
                <a:latin typeface="Times New Roman" panose="02020603050405020304" pitchFamily="18" charset="0"/>
                <a:ea typeface="汉仪楷体简" panose="02010600000101010101" charset="-128"/>
                <a:cs typeface="微软雅黑" panose="020B0503020204020204" charset="-122"/>
              </a:rPr>
              <a:t>CPU </a:t>
            </a:r>
            <a:r>
              <a:rPr lang="zh-CN" altLang="en-US" sz="2000" b="1" dirty="0">
                <a:solidFill>
                  <a:schemeClr val="dk1"/>
                </a:solidFill>
                <a:latin typeface="Times New Roman" panose="02020603050405020304" pitchFamily="18" charset="0"/>
                <a:ea typeface="汉仪楷体简" panose="02010600000101010101" charset="-128"/>
                <a:cs typeface="微软雅黑" panose="020B0503020204020204" charset="-122"/>
              </a:rPr>
              <a:t>和操作系统上</a:t>
            </a:r>
            <a:endParaRPr lang="zh-CN" altLang="en-US" sz="2000" b="1" dirty="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37904" name="Line 22"/>
          <p:cNvSpPr>
            <a:spLocks noChangeShapeType="1"/>
          </p:cNvSpPr>
          <p:nvPr>
            <p:custDataLst>
              <p:tags r:id="rId20"/>
            </p:custDataLst>
          </p:nvPr>
        </p:nvSpPr>
        <p:spPr bwMode="auto">
          <a:xfrm flipH="1">
            <a:off x="2437130" y="2973705"/>
            <a:ext cx="2133600" cy="609600"/>
          </a:xfrm>
          <a:prstGeom prst="line">
            <a:avLst/>
          </a:prstGeom>
          <a:noFill/>
          <a:ln w="38100">
            <a:solidFill>
              <a:schemeClr val="dk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7905" name="Line 23"/>
          <p:cNvSpPr>
            <a:spLocks noChangeShapeType="1"/>
          </p:cNvSpPr>
          <p:nvPr>
            <p:custDataLst>
              <p:tags r:id="rId21"/>
            </p:custDataLst>
          </p:nvPr>
        </p:nvSpPr>
        <p:spPr bwMode="auto">
          <a:xfrm flipH="1">
            <a:off x="3135630" y="2973705"/>
            <a:ext cx="1663700" cy="990600"/>
          </a:xfrm>
          <a:prstGeom prst="line">
            <a:avLst/>
          </a:prstGeom>
          <a:noFill/>
          <a:ln w="38100">
            <a:solidFill>
              <a:schemeClr val="dk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7906" name="Line 24"/>
          <p:cNvSpPr>
            <a:spLocks noChangeShapeType="1"/>
          </p:cNvSpPr>
          <p:nvPr>
            <p:custDataLst>
              <p:tags r:id="rId22"/>
            </p:custDataLst>
          </p:nvPr>
        </p:nvSpPr>
        <p:spPr bwMode="auto">
          <a:xfrm flipH="1">
            <a:off x="4786630" y="2986405"/>
            <a:ext cx="165100" cy="2032000"/>
          </a:xfrm>
          <a:prstGeom prst="line">
            <a:avLst/>
          </a:prstGeom>
          <a:noFill/>
          <a:ln w="38100">
            <a:solidFill>
              <a:schemeClr val="dk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7907" name="Line 25"/>
          <p:cNvSpPr>
            <a:spLocks noChangeShapeType="1"/>
          </p:cNvSpPr>
          <p:nvPr>
            <p:custDataLst>
              <p:tags r:id="rId23"/>
            </p:custDataLst>
          </p:nvPr>
        </p:nvSpPr>
        <p:spPr bwMode="auto">
          <a:xfrm>
            <a:off x="5180330" y="2973705"/>
            <a:ext cx="698500" cy="723900"/>
          </a:xfrm>
          <a:prstGeom prst="line">
            <a:avLst/>
          </a:prstGeom>
          <a:noFill/>
          <a:ln w="38100">
            <a:solidFill>
              <a:schemeClr val="dk1"/>
            </a:solidFill>
            <a:prstDash val="sysDot"/>
            <a:round/>
            <a:tailEnd type="triangle" w="med" len="med"/>
          </a:ln>
          <a:extLst>
            <a:ext uri="{909E8E84-426E-40DD-AFC4-6F175D3DCCD1}">
              <a14:hiddenFill xmlns:a14="http://schemas.microsoft.com/office/drawing/2010/main">
                <a:noFill/>
              </a14:hiddenFill>
            </a:ext>
          </a:extLst>
        </p:spPr>
        <p:txBody>
          <a:bodyPr wrap="none" anchor="ctr"/>
          <a:lstStyle/>
          <a:p>
            <a:endParaRPr lang="zh-CN" altLang="en-US" sz="1800">
              <a:solidFill>
                <a:schemeClr val="dk1"/>
              </a:solidFill>
              <a:latin typeface="微软雅黑" panose="020B0503020204020204" charset="-122"/>
              <a:ea typeface="微软雅黑" panose="020B0503020204020204" charset="-122"/>
            </a:endParaRPr>
          </a:p>
        </p:txBody>
      </p:sp>
      <p:sp>
        <p:nvSpPr>
          <p:cNvPr id="37908" name="Rectangle 26"/>
          <p:cNvSpPr>
            <a:spLocks noChangeArrowheads="1"/>
          </p:cNvSpPr>
          <p:nvPr>
            <p:custDataLst>
              <p:tags r:id="rId24"/>
            </p:custDataLst>
          </p:nvPr>
        </p:nvSpPr>
        <p:spPr bwMode="auto">
          <a:xfrm>
            <a:off x="2181225" y="2028508"/>
            <a:ext cx="850900" cy="584835"/>
          </a:xfrm>
          <a:prstGeom prst="rect">
            <a:avLst/>
          </a:prstGeom>
          <a:solidFill>
            <a:schemeClr val="lt1"/>
          </a:solidFill>
          <a:ln w="9525">
            <a:solidFill>
              <a:schemeClr val="accent2"/>
            </a:solidFill>
            <a:miter lim="800000"/>
          </a:ln>
        </p:spPr>
        <p:txBody>
          <a:bodyPr lIns="90000" tIns="46800" rIns="90000" bIns="46800" anchor="ctr">
            <a:spAutoFit/>
          </a:bodyPr>
          <a:lstStyle/>
          <a:p>
            <a:pPr eaLnBrk="1" fontAlgn="b" hangingPunct="1"/>
            <a:r>
              <a:rPr lang="zh-CN" altLang="en-US" sz="1600" b="1">
                <a:solidFill>
                  <a:schemeClr val="accent2">
                    <a:lumMod val="75000"/>
                  </a:schemeClr>
                </a:solidFill>
                <a:latin typeface="Times New Roman" panose="02020603050405020304" pitchFamily="18" charset="0"/>
                <a:ea typeface="汉仪颜楷简" panose="00020600040101010101" charset="-122"/>
              </a:rPr>
              <a:t>语言</a:t>
            </a:r>
            <a:endParaRPr lang="zh-CN" altLang="en-US" sz="1600" b="1">
              <a:solidFill>
                <a:schemeClr val="accent2">
                  <a:lumMod val="75000"/>
                </a:schemeClr>
              </a:solidFill>
              <a:latin typeface="Times New Roman" panose="02020603050405020304" pitchFamily="18" charset="0"/>
              <a:ea typeface="汉仪颜楷简" panose="00020600040101010101" charset="-122"/>
            </a:endParaRPr>
          </a:p>
          <a:p>
            <a:pPr eaLnBrk="1" fontAlgn="b" hangingPunct="1"/>
            <a:r>
              <a:rPr lang="zh-CN" altLang="en-US" sz="1600" b="1">
                <a:solidFill>
                  <a:schemeClr val="accent2">
                    <a:lumMod val="75000"/>
                  </a:schemeClr>
                </a:solidFill>
                <a:latin typeface="Times New Roman" panose="02020603050405020304" pitchFamily="18" charset="0"/>
                <a:ea typeface="汉仪颜楷简" panose="00020600040101010101" charset="-122"/>
              </a:rPr>
              <a:t>编译器</a:t>
            </a:r>
            <a:endParaRPr kumimoji="1" lang="zh-CN" altLang="en-US" sz="1600" b="1">
              <a:solidFill>
                <a:schemeClr val="accent2">
                  <a:lumMod val="75000"/>
                </a:schemeClr>
              </a:solidFill>
              <a:latin typeface="Times New Roman" panose="02020603050405020304" pitchFamily="18" charset="0"/>
              <a:ea typeface="汉仪颜楷简" panose="00020600040101010101" charset="-122"/>
            </a:endParaRPr>
          </a:p>
        </p:txBody>
      </p:sp>
      <p:sp>
        <p:nvSpPr>
          <p:cNvPr id="37890" name="Rectangle 2"/>
          <p:cNvSpPr>
            <a:spLocks noGrp="1" noChangeArrowheads="1"/>
          </p:cNvSpPr>
          <p:nvPr>
            <p:custDataLst>
              <p:tags r:id="rId25"/>
            </p:custDataLst>
          </p:nvPr>
        </p:nvSpPr>
        <p:spPr>
          <a:xfrm>
            <a:off x="611505" y="33178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汉仪颜楷简" panose="00020600040101010101" charset="-122"/>
                <a:ea typeface="汉仪颜楷简" panose="00020600040101010101" charset="-122"/>
              </a:rPr>
              <a:t>公共语言运行时</a:t>
            </a:r>
            <a:endParaRPr lang="zh-CN" altLang="en-US" sz="4000" smtClean="0">
              <a:solidFill>
                <a:schemeClr val="dk1"/>
              </a:solidFill>
              <a:latin typeface="汉仪颜楷简" panose="00020600040101010101" charset="-122"/>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26"/>
    </p:custDataLst>
  </p:cSld>
  <p:clrMapOvr>
    <a:masterClrMapping/>
  </p:clrMapOvr>
  <p:transition spd="slow"/>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9939" name="Rectangle 3"/>
          <p:cNvSpPr>
            <a:spLocks noGrp="1" noChangeArrowheads="1"/>
          </p:cNvSpPr>
          <p:nvPr>
            <p:ph type="body" idx="4294967295"/>
            <p:custDataLst>
              <p:tags r:id="rId5"/>
            </p:custDataLst>
          </p:nvPr>
        </p:nvSpPr>
        <p:spPr>
          <a:xfrm>
            <a:off x="611188" y="1412776"/>
            <a:ext cx="8002587" cy="4525963"/>
          </a:xfrm>
        </p:spPr>
        <p:txBody>
          <a:bodyPr>
            <a:normAutofit fontScale="90000" lnSpcReduction="20000"/>
          </a:bodyPr>
          <a:lstStyle/>
          <a:p>
            <a:pPr marL="533400" indent="-533400" eaLnBrk="1" hangingPunct="1"/>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Visual Studio.NET</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集成开发环境</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33400" indent="-533400" eaLnBrk="1" hangingPunct="1"/>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Framework 3.5</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对应</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VS 2008</a:t>
            </a:r>
            <a:r>
              <a:rPr lang="zh-CN" altLang="en-US"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a:t>
            </a:r>
            <a:r>
              <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C#3.0</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33400" indent="-533400" eaLnBrk="1" hangingPunct="1"/>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Framework 4.0</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对应</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VS 2010</a:t>
            </a:r>
            <a:r>
              <a:rPr lang="zh-CN" altLang="en-US"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a:t>
            </a:r>
            <a:r>
              <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C#4.0</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33400" indent="-533400" eaLnBrk="1" hangingPunct="1"/>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Framework 4.5</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对应</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VS 2012</a:t>
            </a:r>
            <a:r>
              <a:rPr lang="zh-CN" altLang="en-US"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a:t>
            </a:r>
            <a:r>
              <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C#5.0</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33400" indent="-533400" eaLnBrk="1" hangingPunct="1"/>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Framework 4.6.2 </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对应</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VS 2015</a:t>
            </a:r>
            <a:r>
              <a:rPr lang="zh-CN" altLang="en-US"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a:t>
            </a:r>
            <a:r>
              <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C#6.0</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33400" indent="-533400" eaLnBrk="1" hangingPunct="1"/>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Framework 4.7 </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对应</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VS 2017 C#7.0</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33400" indent="-533400" eaLnBrk="1" hangingPunct="1"/>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 8.0 版是专门面向 .NET C# Core 的第一个主要 C# 版本</a:t>
            </a:r>
            <a:r>
              <a:rPr lang="zh-CN" altLang="en-US"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a:t>
            </a:r>
            <a:r>
              <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2019.9</a:t>
            </a:r>
            <a:endPar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endParaRPr>
          </a:p>
          <a:p>
            <a:pPr marL="533400" indent="-533400" eaLnBrk="1" hangingPunct="1"/>
            <a:r>
              <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C#9  .NET 5 2020.11</a:t>
            </a:r>
            <a:endPar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endParaRPr>
          </a:p>
          <a:p>
            <a:pPr marL="533400" indent="-533400" eaLnBrk="1" hangingPunct="1"/>
            <a:r>
              <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C#10 2021.11</a:t>
            </a:r>
            <a:endPar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endParaRPr>
          </a:p>
          <a:p>
            <a:pPr marL="533400" indent="-533400" eaLnBrk="1" hangingPunct="1"/>
            <a:r>
              <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rPr>
              <a:t>C#11 2022.11 VS2022</a:t>
            </a:r>
            <a:endParaRPr lang="en-US" altLang="zh-CN" sz="20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endParaRPr>
          </a:p>
          <a:p>
            <a:pPr marL="0" indent="0" eaLnBrk="1" hangingPunct="1">
              <a:buNone/>
            </a:pP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33400" indent="-533400" eaLnBrk="1" hangingPunct="1">
              <a:buFont typeface="Wingdings" panose="05000000000000000000" pitchFamily="2" charset="2"/>
              <a:buNone/>
            </a:pPr>
            <a:endParaRPr lang="zh-CN" altLang="en-GB" sz="20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41986" name="Rectangle 2"/>
          <p:cNvSpPr>
            <a:spLocks noGrp="1" noChangeArrowheads="1"/>
          </p:cNvSpPr>
          <p:nvPr>
            <p:custDataLst>
              <p:tags r:id="rId6"/>
            </p:custDataLst>
          </p:nvPr>
        </p:nvSpPr>
        <p:spPr>
          <a:xfrm>
            <a:off x="701675" y="332105"/>
            <a:ext cx="7771765"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b="1" smtClean="0">
                <a:solidFill>
                  <a:schemeClr val="dk1"/>
                </a:solidFill>
                <a:latin typeface="Times New Roman" panose="02020603050405020304" pitchFamily="18" charset="0"/>
                <a:ea typeface="汉仪颜楷简" panose="00020600040101010101" charset="-122"/>
                <a:cs typeface="微软雅黑" panose="020B0503020204020204" charset="-122"/>
              </a:rPr>
              <a:t>.NET </a:t>
            </a:r>
            <a:r>
              <a:rPr lang="zh-CN" altLang="en-US" sz="4000" b="1" smtClean="0">
                <a:solidFill>
                  <a:schemeClr val="dk1"/>
                </a:solidFill>
                <a:latin typeface="Times New Roman" panose="02020603050405020304" pitchFamily="18" charset="0"/>
                <a:ea typeface="汉仪颜楷简" panose="00020600040101010101" charset="-122"/>
                <a:cs typeface="微软雅黑" panose="020B0503020204020204" charset="-122"/>
              </a:rPr>
              <a:t>与</a:t>
            </a:r>
            <a:r>
              <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rPr>
              <a:t>开发环境历史发展</a:t>
            </a:r>
            <a:endParaRPr lang="zh-CN" altLang="en-US" sz="4000" smtClean="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159746" name="Picture 2"/>
          <p:cNvPicPr>
            <a:picLocks noChangeAspect="1" noChangeArrowheads="1"/>
          </p:cNvPicPr>
          <p:nvPr>
            <p:custDataLst>
              <p:tags r:id="rId5"/>
            </p:custDataLst>
          </p:nvPr>
        </p:nvPicPr>
        <p:blipFill>
          <a:blip r:embed="rId6"/>
          <a:srcRect/>
          <a:stretch>
            <a:fillRect/>
          </a:stretch>
        </p:blipFill>
        <p:spPr bwMode="auto">
          <a:xfrm>
            <a:off x="34925" y="1268413"/>
            <a:ext cx="8943975" cy="50292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Lst>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10242" name="Rectangle 2"/>
          <p:cNvSpPr>
            <a:spLocks noGrp="1" noChangeArrowheads="1"/>
          </p:cNvSpPr>
          <p:nvPr/>
        </p:nvSpPr>
        <p:spPr>
          <a:xfrm>
            <a:off x="889000" y="293370"/>
            <a:ext cx="7924800" cy="645160"/>
          </a:xfrm>
          <a:prstGeom prst="rect">
            <a:avLst/>
          </a:prstGeom>
          <a:noFill/>
          <a:ln>
            <a:noFill/>
          </a:ln>
        </p:spPr>
        <p:txBody>
          <a:bodyPr vert="horz" wrap="square" lIns="92075" tIns="46038" rIns="92075" bIns="46038" numCol="1" anchor="ctr" anchorCtr="0" compatLnSpc="1">
            <a:spAutoFit/>
          </a:bodyPr>
          <a:lst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9pPr>
          </a:lstStyle>
          <a:p>
            <a:r>
              <a:rPr lang="zh-CN" altLang="en-US" smtClean="0">
                <a:solidFill>
                  <a:srgbClr val="000000"/>
                </a:solidFill>
                <a:latin typeface="Times New Roman" panose="02020603050405020304" pitchFamily="18" charset="0"/>
                <a:ea typeface="汉仪颜楷简" panose="00020600040101010101" charset="-122"/>
                <a:cs typeface="微软雅黑" panose="020B0503020204020204" charset="-122"/>
              </a:rPr>
              <a:t>学习</a:t>
            </a:r>
            <a:r>
              <a:rPr lang="en-US" altLang="zh-CN" smtClean="0">
                <a:solidFill>
                  <a:srgbClr val="000000"/>
                </a:solidFill>
                <a:latin typeface="Times New Roman" panose="02020603050405020304" pitchFamily="18" charset="0"/>
                <a:ea typeface="汉仪颜楷简" panose="00020600040101010101" charset="-122"/>
                <a:cs typeface="微软雅黑" panose="020B0503020204020204" charset="-122"/>
              </a:rPr>
              <a:t>.NET</a:t>
            </a:r>
            <a:r>
              <a:rPr lang="zh-CN" altLang="en-US" smtClean="0">
                <a:solidFill>
                  <a:srgbClr val="000000"/>
                </a:solidFill>
                <a:latin typeface="Times New Roman" panose="02020603050405020304" pitchFamily="18" charset="0"/>
                <a:ea typeface="汉仪颜楷简" panose="00020600040101010101" charset="-122"/>
                <a:cs typeface="微软雅黑" panose="020B0503020204020204" charset="-122"/>
              </a:rPr>
              <a:t>平台的意义</a:t>
            </a:r>
            <a:endParaRPr lang="zh-CN" altLang="en-US" smtClean="0">
              <a:solidFill>
                <a:srgbClr val="000000"/>
              </a:solidFill>
              <a:latin typeface="Times New Roman" panose="02020603050405020304" pitchFamily="18" charset="0"/>
              <a:ea typeface="汉仪颜楷简" panose="00020600040101010101" charset="-122"/>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
        <p:nvSpPr>
          <p:cNvPr id="14" name="文本框 13"/>
          <p:cNvSpPr txBox="1"/>
          <p:nvPr>
            <p:custDataLst>
              <p:tags r:id="rId5"/>
            </p:custDataLst>
          </p:nvPr>
        </p:nvSpPr>
        <p:spPr>
          <a:xfrm>
            <a:off x="712112" y="1646424"/>
            <a:ext cx="2330733" cy="294270"/>
          </a:xfrm>
          <a:prstGeom prst="rect">
            <a:avLst/>
          </a:prstGeom>
          <a:noFill/>
        </p:spPr>
        <p:txBody>
          <a:bodyPr wrap="square" bIns="0" rtlCol="0">
            <a:normAutofit lnSpcReduction="20000"/>
          </a:bodyPr>
          <a:p>
            <a:pPr algn="r"/>
            <a:r>
              <a:rPr lang="zh-CN" altLang="en-US" sz="1800" b="1" dirty="0" smtClean="0">
                <a:solidFill>
                  <a:srgbClr val="000000"/>
                </a:solidFill>
                <a:latin typeface="Times New Roman" panose="02020603050405020304" pitchFamily="18" charset="0"/>
                <a:ea typeface="汉仪楷体简" panose="02010600000101010101" charset="-128"/>
                <a:sym typeface="+mn-ea"/>
              </a:rPr>
              <a:t>现在</a:t>
            </a:r>
            <a:endParaRPr lang="zh-CN" altLang="en-US" sz="1800" b="1" spc="300" dirty="0" smtClean="0">
              <a:solidFill>
                <a:srgbClr val="000000"/>
              </a:solidFill>
              <a:latin typeface="Times New Roman" panose="02020603050405020304" pitchFamily="18" charset="0"/>
              <a:ea typeface="汉仪楷体简" panose="02010600000101010101" charset="-128"/>
              <a:sym typeface="+mn-ea"/>
            </a:endParaRPr>
          </a:p>
        </p:txBody>
      </p:sp>
      <p:sp>
        <p:nvSpPr>
          <p:cNvPr id="11" name="文本框 10"/>
          <p:cNvSpPr txBox="1"/>
          <p:nvPr>
            <p:custDataLst>
              <p:tags r:id="rId6"/>
            </p:custDataLst>
          </p:nvPr>
        </p:nvSpPr>
        <p:spPr>
          <a:xfrm>
            <a:off x="269875" y="2004060"/>
            <a:ext cx="3056255" cy="3586480"/>
          </a:xfrm>
          <a:prstGeom prst="rect">
            <a:avLst/>
          </a:prstGeom>
          <a:noFill/>
        </p:spPr>
        <p:txBody>
          <a:bodyPr wrap="square" rtlCol="0">
            <a:noAutofit/>
          </a:bodyPr>
          <a:p>
            <a:pPr marL="742950" lvl="1" indent="-285750" algn="l">
              <a:lnSpc>
                <a:spcPct val="140000"/>
              </a:lnSpc>
              <a:buFont typeface="Wingdings" panose="05000000000000000000" charset="0"/>
              <a:buChar char="ü"/>
            </a:pPr>
            <a:r>
              <a:rPr lang="zh-CN" altLang="en-US" sz="1600" dirty="0" smtClean="0">
                <a:solidFill>
                  <a:srgbClr val="000000"/>
                </a:solidFill>
                <a:latin typeface="Times New Roman" panose="02020603050405020304" pitchFamily="18" charset="0"/>
                <a:ea typeface="汉仪楷体简" panose="02010600000101010101" charset="-128"/>
                <a:sym typeface="+mn-ea"/>
              </a:rPr>
              <a:t>修学分，为出国和保研加分</a:t>
            </a:r>
            <a:endParaRPr lang="zh-CN" altLang="en-US" sz="1600" dirty="0" smtClean="0">
              <a:solidFill>
                <a:srgbClr val="000000"/>
              </a:solidFill>
              <a:latin typeface="Times New Roman" panose="02020603050405020304" pitchFamily="18" charset="0"/>
              <a:ea typeface="汉仪楷体简" panose="02010600000101010101" charset="-128"/>
            </a:endParaRPr>
          </a:p>
          <a:p>
            <a:pPr marL="742950" lvl="1" indent="-285750" algn="l">
              <a:lnSpc>
                <a:spcPct val="140000"/>
              </a:lnSpc>
              <a:buFont typeface="Wingdings" panose="05000000000000000000" charset="0"/>
              <a:buChar char="ü"/>
            </a:pPr>
            <a:r>
              <a:rPr lang="zh-CN" altLang="en-US" sz="1600" dirty="0" smtClean="0">
                <a:solidFill>
                  <a:srgbClr val="000000"/>
                </a:solidFill>
                <a:latin typeface="Times New Roman" panose="02020603050405020304" pitchFamily="18" charset="0"/>
                <a:ea typeface="汉仪楷体简" panose="02010600000101010101" charset="-128"/>
                <a:sym typeface="+mn-ea"/>
              </a:rPr>
              <a:t>掌握目前两大流行的开发平台之一</a:t>
            </a:r>
            <a:endParaRPr lang="zh-CN" altLang="en-US" sz="1600" dirty="0" smtClean="0">
              <a:solidFill>
                <a:srgbClr val="000000"/>
              </a:solidFill>
              <a:latin typeface="Times New Roman" panose="02020603050405020304" pitchFamily="18" charset="0"/>
              <a:ea typeface="汉仪楷体简" panose="02010600000101010101" charset="-128"/>
            </a:endParaRPr>
          </a:p>
          <a:p>
            <a:pPr marL="742950" lvl="1" indent="-285750" algn="l">
              <a:lnSpc>
                <a:spcPct val="140000"/>
              </a:lnSpc>
              <a:buFont typeface="Wingdings" panose="05000000000000000000" charset="0"/>
              <a:buChar char="ü"/>
            </a:pPr>
            <a:r>
              <a:rPr lang="zh-CN" altLang="en-US" sz="1600" dirty="0" smtClean="0">
                <a:solidFill>
                  <a:srgbClr val="000000"/>
                </a:solidFill>
                <a:latin typeface="Times New Roman" panose="02020603050405020304" pitchFamily="18" charset="0"/>
                <a:ea typeface="汉仪楷体简" panose="02010600000101010101" charset="-128"/>
                <a:sym typeface="+mn-ea"/>
              </a:rPr>
              <a:t>软件工程专业学生的三大技术方向之一</a:t>
            </a:r>
            <a:endParaRPr lang="en-US" altLang="zh-CN" sz="1600" dirty="0" smtClean="0">
              <a:solidFill>
                <a:srgbClr val="000000"/>
              </a:solidFill>
              <a:latin typeface="Times New Roman" panose="02020603050405020304" pitchFamily="18" charset="0"/>
              <a:ea typeface="汉仪楷体简" panose="02010600000101010101" charset="-128"/>
            </a:endParaRPr>
          </a:p>
          <a:p>
            <a:pPr marL="742950" lvl="1" indent="-285750" algn="l">
              <a:lnSpc>
                <a:spcPct val="140000"/>
              </a:lnSpc>
              <a:buFont typeface="Wingdings" panose="05000000000000000000" charset="0"/>
              <a:buChar char="ü"/>
            </a:pPr>
            <a:r>
              <a:rPr lang="zh-CN" altLang="en-US" sz="1600" dirty="0" smtClean="0">
                <a:solidFill>
                  <a:srgbClr val="000000"/>
                </a:solidFill>
                <a:latin typeface="Times New Roman" panose="02020603050405020304" pitchFamily="18" charset="0"/>
                <a:ea typeface="汉仪楷体简" panose="02010600000101010101" charset="-128"/>
                <a:sym typeface="+mn-ea"/>
              </a:rPr>
              <a:t>多学一门新技术，同时巩固面向对象的编程思想</a:t>
            </a:r>
            <a:endParaRPr lang="zh-CN" altLang="en-US" sz="1600" spc="150" dirty="0" smtClean="0">
              <a:solidFill>
                <a:srgbClr val="000000"/>
              </a:solidFill>
              <a:latin typeface="Times New Roman" panose="02020603050405020304" pitchFamily="18" charset="0"/>
              <a:ea typeface="汉仪楷体简" panose="02010600000101010101" charset="-128"/>
            </a:endParaRPr>
          </a:p>
        </p:txBody>
      </p:sp>
      <p:cxnSp>
        <p:nvCxnSpPr>
          <p:cNvPr id="36" name="直接箭头连接符 35"/>
          <p:cNvCxnSpPr/>
          <p:nvPr>
            <p:custDataLst>
              <p:tags r:id="rId7"/>
            </p:custDataLst>
          </p:nvPr>
        </p:nvCxnSpPr>
        <p:spPr>
          <a:xfrm>
            <a:off x="1489023" y="1953345"/>
            <a:ext cx="1454014" cy="0"/>
          </a:xfrm>
          <a:prstGeom prst="straightConnector1">
            <a:avLst/>
          </a:prstGeom>
          <a:ln w="12700">
            <a:solidFill>
              <a:srgbClr val="78D390"/>
            </a:solidFill>
            <a:headEnd type="oval"/>
            <a:tailEnd type="none"/>
          </a:ln>
        </p:spPr>
        <p:style>
          <a:lnRef idx="1">
            <a:srgbClr val="098902"/>
          </a:lnRef>
          <a:fillRef idx="0">
            <a:srgbClr val="098902"/>
          </a:fillRef>
          <a:effectRef idx="0">
            <a:srgbClr val="098902"/>
          </a:effectRef>
          <a:fontRef idx="minor">
            <a:srgbClr val="000000"/>
          </a:fontRef>
        </p:style>
      </p:cxnSp>
      <p:sp>
        <p:nvSpPr>
          <p:cNvPr id="9" name="泪滴形 8"/>
          <p:cNvSpPr/>
          <p:nvPr>
            <p:custDataLst>
              <p:tags r:id="rId8"/>
            </p:custDataLst>
          </p:nvPr>
        </p:nvSpPr>
        <p:spPr>
          <a:xfrm flipH="1">
            <a:off x="3212940" y="1524123"/>
            <a:ext cx="1241276" cy="1241276"/>
          </a:xfrm>
          <a:prstGeom prst="teardrop">
            <a:avLst/>
          </a:prstGeom>
          <a:gradFill>
            <a:gsLst>
              <a:gs pos="51000">
                <a:srgbClr val="4AC44A">
                  <a:lumMod val="60000"/>
                  <a:lumOff val="40000"/>
                </a:srgbClr>
              </a:gs>
              <a:gs pos="0">
                <a:srgbClr val="4AC44A">
                  <a:lumMod val="40000"/>
                  <a:lumOff val="60000"/>
                </a:srgbClr>
              </a:gs>
              <a:gs pos="100000">
                <a:srgbClr val="4AC44A"/>
              </a:gs>
            </a:gsLst>
            <a:lin ang="2700000" scaled="0"/>
          </a:gradFill>
          <a:ln>
            <a:noFill/>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sz="1350"/>
          </a:p>
        </p:txBody>
      </p:sp>
      <p:sp>
        <p:nvSpPr>
          <p:cNvPr id="39" name="泪滴形 38"/>
          <p:cNvSpPr/>
          <p:nvPr>
            <p:custDataLst>
              <p:tags r:id="rId9"/>
            </p:custDataLst>
          </p:nvPr>
        </p:nvSpPr>
        <p:spPr>
          <a:xfrm>
            <a:off x="4745207" y="1524123"/>
            <a:ext cx="1241276" cy="1241276"/>
          </a:xfrm>
          <a:prstGeom prst="teardrop">
            <a:avLst/>
          </a:prstGeom>
          <a:gradFill>
            <a:gsLst>
              <a:gs pos="51000">
                <a:srgbClr val="4AC44A">
                  <a:lumMod val="60000"/>
                  <a:lumOff val="40000"/>
                </a:srgbClr>
              </a:gs>
              <a:gs pos="0">
                <a:srgbClr val="4AC44A">
                  <a:lumMod val="40000"/>
                  <a:lumOff val="60000"/>
                </a:srgbClr>
              </a:gs>
              <a:gs pos="100000">
                <a:srgbClr val="4AC44A"/>
              </a:gs>
            </a:gsLst>
            <a:lin ang="2700000" scaled="0"/>
          </a:gradFill>
          <a:ln>
            <a:noFill/>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sz="1350"/>
          </a:p>
        </p:txBody>
      </p:sp>
      <p:sp>
        <p:nvSpPr>
          <p:cNvPr id="58" name="文本框 57"/>
          <p:cNvSpPr txBox="1"/>
          <p:nvPr>
            <p:custDataLst>
              <p:tags r:id="rId10"/>
            </p:custDataLst>
          </p:nvPr>
        </p:nvSpPr>
        <p:spPr>
          <a:xfrm flipH="1">
            <a:off x="6185631" y="1646424"/>
            <a:ext cx="2330733" cy="294270"/>
          </a:xfrm>
          <a:prstGeom prst="rect">
            <a:avLst/>
          </a:prstGeom>
          <a:noFill/>
        </p:spPr>
        <p:txBody>
          <a:bodyPr wrap="square" bIns="0" rtlCol="0">
            <a:normAutofit lnSpcReduction="20000"/>
          </a:bodyPr>
          <a:p>
            <a:pPr algn="l"/>
            <a:r>
              <a:rPr lang="zh-CN" altLang="en-US" sz="1800" b="1" dirty="0" smtClean="0">
                <a:solidFill>
                  <a:srgbClr val="000000"/>
                </a:solidFill>
                <a:latin typeface="Times New Roman" panose="02020603050405020304" pitchFamily="18" charset="0"/>
                <a:ea typeface="汉仪楷体简" panose="02010600000101010101" charset="-128"/>
                <a:sym typeface="+mn-ea"/>
              </a:rPr>
              <a:t>毕业后不久的将来</a:t>
            </a:r>
            <a:endParaRPr lang="en-US" altLang="zh-CN" sz="1800" spc="300">
              <a:solidFill>
                <a:srgbClr val="098902"/>
              </a:solidFill>
              <a:latin typeface="思源黑体 CN Heavy" panose="020B0A00000000000000" charset="-122"/>
              <a:ea typeface="思源黑体 CN Heavy" panose="020B0A00000000000000" charset="-122"/>
            </a:endParaRPr>
          </a:p>
        </p:txBody>
      </p:sp>
      <p:sp>
        <p:nvSpPr>
          <p:cNvPr id="59" name="文本框 58"/>
          <p:cNvSpPr txBox="1"/>
          <p:nvPr>
            <p:custDataLst>
              <p:tags r:id="rId11"/>
            </p:custDataLst>
          </p:nvPr>
        </p:nvSpPr>
        <p:spPr>
          <a:xfrm flipH="1">
            <a:off x="5796280" y="2004060"/>
            <a:ext cx="2869565" cy="3323590"/>
          </a:xfrm>
          <a:prstGeom prst="rect">
            <a:avLst/>
          </a:prstGeom>
          <a:noFill/>
        </p:spPr>
        <p:txBody>
          <a:bodyPr wrap="square" rtlCol="0">
            <a:noAutofit/>
          </a:bodyPr>
          <a:p>
            <a:pPr marL="742950" lvl="1" indent="-285750" algn="l">
              <a:lnSpc>
                <a:spcPct val="170000"/>
              </a:lnSpc>
              <a:buClrTx/>
              <a:buSzTx/>
              <a:buFont typeface="Wingdings" panose="05000000000000000000" charset="0"/>
              <a:buChar char="ü"/>
            </a:pPr>
            <a:r>
              <a:rPr lang="zh-CN" altLang="en-US" sz="1600" dirty="0" smtClean="0">
                <a:solidFill>
                  <a:srgbClr val="000000"/>
                </a:solidFill>
                <a:latin typeface="Times New Roman" panose="02020603050405020304" pitchFamily="18" charset="0"/>
                <a:ea typeface="汉仪楷体简" panose="02010600000101010101" charset="-128"/>
                <a:sym typeface="+mn-ea"/>
              </a:rPr>
              <a:t>扎实的编程基本功、正确的方法和技能</a:t>
            </a:r>
            <a:endParaRPr lang="zh-CN" altLang="en-US" sz="1600" dirty="0" smtClean="0">
              <a:solidFill>
                <a:srgbClr val="000000"/>
              </a:solidFill>
              <a:latin typeface="Times New Roman" panose="02020603050405020304" pitchFamily="18" charset="0"/>
              <a:ea typeface="汉仪楷体简" panose="02010600000101010101" charset="-128"/>
            </a:endParaRPr>
          </a:p>
          <a:p>
            <a:pPr marL="742950" lvl="1" indent="-285750" algn="l">
              <a:lnSpc>
                <a:spcPct val="170000"/>
              </a:lnSpc>
              <a:buClrTx/>
              <a:buSzTx/>
              <a:buFont typeface="Wingdings" panose="05000000000000000000" charset="0"/>
              <a:buChar char="ü"/>
            </a:pPr>
            <a:r>
              <a:rPr lang="zh-CN" altLang="en-US" sz="1600" dirty="0" smtClean="0">
                <a:solidFill>
                  <a:srgbClr val="000000"/>
                </a:solidFill>
                <a:latin typeface="Times New Roman" panose="02020603050405020304" pitchFamily="18" charset="0"/>
                <a:ea typeface="汉仪楷体简" panose="02010600000101010101" charset="-128"/>
                <a:sym typeface="+mn-ea"/>
              </a:rPr>
              <a:t>为谋取一份好工作需要</a:t>
            </a:r>
            <a:endParaRPr lang="zh-CN" altLang="en-US" sz="1600" dirty="0" smtClean="0">
              <a:solidFill>
                <a:srgbClr val="000000"/>
              </a:solidFill>
              <a:latin typeface="Times New Roman" panose="02020603050405020304" pitchFamily="18" charset="0"/>
              <a:ea typeface="汉仪楷体简" panose="02010600000101010101" charset="-128"/>
            </a:endParaRPr>
          </a:p>
          <a:p>
            <a:pPr marL="742950" lvl="1" indent="-285750" algn="l">
              <a:lnSpc>
                <a:spcPct val="170000"/>
              </a:lnSpc>
              <a:buClrTx/>
              <a:buSzTx/>
              <a:buFont typeface="Wingdings" panose="05000000000000000000" charset="0"/>
              <a:buChar char="ü"/>
            </a:pPr>
            <a:r>
              <a:rPr lang="zh-CN" altLang="en-US" sz="1600" dirty="0" smtClean="0">
                <a:solidFill>
                  <a:srgbClr val="000000"/>
                </a:solidFill>
                <a:latin typeface="Times New Roman" panose="02020603050405020304" pitchFamily="18" charset="0"/>
                <a:ea typeface="汉仪楷体简" panose="02010600000101010101" charset="-128"/>
                <a:sym typeface="+mn-ea"/>
              </a:rPr>
              <a:t>发展势头好，将来开发工作中很可能需要</a:t>
            </a:r>
            <a:endParaRPr lang="zh-CN" altLang="en-US" sz="1600" dirty="0" smtClean="0">
              <a:solidFill>
                <a:srgbClr val="000000"/>
              </a:solidFill>
              <a:latin typeface="Times New Roman" panose="02020603050405020304" pitchFamily="18" charset="0"/>
              <a:ea typeface="汉仪楷体简" panose="02010600000101010101" charset="-128"/>
            </a:endParaRPr>
          </a:p>
          <a:p>
            <a:pPr marL="742950" lvl="1" indent="-285750" algn="l">
              <a:lnSpc>
                <a:spcPct val="170000"/>
              </a:lnSpc>
              <a:buClrTx/>
              <a:buSzTx/>
              <a:buFont typeface="Wingdings" panose="05000000000000000000" charset="0"/>
              <a:buChar char="ü"/>
            </a:pPr>
            <a:endParaRPr lang="zh-CN" altLang="en-US" sz="1400" dirty="0" smtClean="0">
              <a:solidFill>
                <a:srgbClr val="000000"/>
              </a:solidFill>
              <a:latin typeface="Times New Roman" panose="02020603050405020304" pitchFamily="18" charset="0"/>
              <a:ea typeface="汉仪楷体简" panose="02010600000101010101" charset="-128"/>
            </a:endParaRPr>
          </a:p>
        </p:txBody>
      </p:sp>
      <p:cxnSp>
        <p:nvCxnSpPr>
          <p:cNvPr id="60" name="直接箭头连接符 59"/>
          <p:cNvCxnSpPr/>
          <p:nvPr>
            <p:custDataLst>
              <p:tags r:id="rId12"/>
            </p:custDataLst>
          </p:nvPr>
        </p:nvCxnSpPr>
        <p:spPr>
          <a:xfrm flipH="1">
            <a:off x="6264126" y="1926438"/>
            <a:ext cx="1989950" cy="26908"/>
          </a:xfrm>
          <a:prstGeom prst="straightConnector1">
            <a:avLst/>
          </a:prstGeom>
          <a:ln w="12700">
            <a:solidFill>
              <a:srgbClr val="78D390"/>
            </a:solidFill>
            <a:headEnd type="oval"/>
            <a:tailEnd type="none"/>
          </a:ln>
        </p:spPr>
        <p:style>
          <a:lnRef idx="1">
            <a:srgbClr val="098902"/>
          </a:lnRef>
          <a:fillRef idx="0">
            <a:srgbClr val="098902"/>
          </a:fillRef>
          <a:effectRef idx="0">
            <a:srgbClr val="098902"/>
          </a:effectRef>
          <a:fontRef idx="minor">
            <a:srgbClr val="000000"/>
          </a:fontRef>
        </p:style>
      </p:cxnSp>
      <p:sp>
        <p:nvSpPr>
          <p:cNvPr id="10" name="菱形 9"/>
          <p:cNvSpPr/>
          <p:nvPr>
            <p:custDataLst>
              <p:tags r:id="rId13"/>
            </p:custDataLst>
          </p:nvPr>
        </p:nvSpPr>
        <p:spPr>
          <a:xfrm>
            <a:off x="94774" y="977741"/>
            <a:ext cx="403860" cy="403860"/>
          </a:xfrm>
          <a:prstGeom prst="diamond">
            <a:avLst/>
          </a:prstGeom>
          <a:gradFill>
            <a:gsLst>
              <a:gs pos="51000">
                <a:srgbClr val="78D390">
                  <a:lumMod val="60000"/>
                  <a:lumOff val="40000"/>
                </a:srgbClr>
              </a:gs>
              <a:gs pos="0">
                <a:srgbClr val="78D390">
                  <a:lumMod val="40000"/>
                  <a:lumOff val="60000"/>
                </a:srgbClr>
              </a:gs>
              <a:gs pos="100000">
                <a:srgbClr val="78D390"/>
              </a:gs>
            </a:gsLst>
            <a:lin ang="13500000" scaled="0"/>
          </a:gradFill>
          <a:ln>
            <a:noFill/>
          </a:ln>
        </p:spPr>
        <p:style>
          <a:lnRef idx="2">
            <a:srgbClr val="098902">
              <a:shade val="50000"/>
            </a:srgbClr>
          </a:lnRef>
          <a:fillRef idx="1">
            <a:srgbClr val="098902"/>
          </a:fillRef>
          <a:effectRef idx="0">
            <a:srgbClr val="098902"/>
          </a:effectRef>
          <a:fontRef idx="minor">
            <a:srgbClr val="FFFFFF"/>
          </a:fontRef>
        </p:style>
        <p:txBody>
          <a:bodyPr rtlCol="0" anchor="ctr"/>
          <a:p>
            <a:pPr algn="ctr"/>
            <a:endParaRPr lang="zh-CN" altLang="en-US" sz="1350"/>
          </a:p>
        </p:txBody>
      </p:sp>
      <p:pic>
        <p:nvPicPr>
          <p:cNvPr id="13" name="图片 12" descr="343435383038363b343532323338393bbacfd7f7bbfad6c6"/>
          <p:cNvPicPr>
            <a:picLocks noChangeAspect="1"/>
          </p:cNvPicPr>
          <p:nvPr>
            <p:custDataLst>
              <p:tags r:id="rId14"/>
            </p:custDataLst>
          </p:nvPr>
        </p:nvPicPr>
        <p:blipFill>
          <a:blip r:embed="rId15">
            <a:extLst>
              <a:ext uri="{96DAC541-7B7A-43D3-8B79-37D633B846F1}">
                <asvg:svgBlip xmlns:asvg="http://schemas.microsoft.com/office/drawing/2016/SVG/main" r:embed="rId16"/>
              </a:ext>
            </a:extLst>
          </a:blip>
          <a:stretch>
            <a:fillRect/>
          </a:stretch>
        </p:blipFill>
        <p:spPr>
          <a:xfrm>
            <a:off x="3537434" y="1848618"/>
            <a:ext cx="592289" cy="592289"/>
          </a:xfrm>
          <a:prstGeom prst="rect">
            <a:avLst/>
          </a:prstGeom>
          <a:effectLst>
            <a:reflection blurRad="6350" stA="52000" endA="300" endPos="35000" dir="5400000" sy="-100000" algn="bl" rotWithShape="0"/>
          </a:effectLst>
        </p:spPr>
      </p:pic>
      <p:pic>
        <p:nvPicPr>
          <p:cNvPr id="15" name="图片 14" descr="343435383038363b343532323339323bc6b7c5c6b9dcc0ed"/>
          <p:cNvPicPr>
            <a:picLocks noChangeAspect="1"/>
          </p:cNvPicPr>
          <p:nvPr>
            <p:custDataLst>
              <p:tags r:id="rId17"/>
            </p:custDataLst>
          </p:nvPr>
        </p:nvPicPr>
        <p:blipFill>
          <a:blip r:embed="rId18">
            <a:extLst>
              <a:ext uri="{96DAC541-7B7A-43D3-8B79-37D633B846F1}">
                <asvg:svgBlip xmlns:asvg="http://schemas.microsoft.com/office/drawing/2016/SVG/main" r:embed="rId19"/>
              </a:ext>
            </a:extLst>
          </a:blip>
          <a:stretch>
            <a:fillRect/>
          </a:stretch>
        </p:blipFill>
        <p:spPr>
          <a:xfrm>
            <a:off x="5088445" y="1867361"/>
            <a:ext cx="554802" cy="554802"/>
          </a:xfrm>
          <a:prstGeom prst="rect">
            <a:avLst/>
          </a:prstGeom>
          <a:effectLst>
            <a:reflection blurRad="6350" stA="52000" endA="300" endPos="35000" dir="5400000" sy="-100000" algn="bl" rotWithShape="0"/>
          </a:effectLst>
        </p:spPr>
      </p:pic>
    </p:spTree>
    <p:custDataLst>
      <p:tags r:id="rId20"/>
    </p:custData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4" name="矩形 3"/>
          <p:cNvSpPr/>
          <p:nvPr>
            <p:custDataLst>
              <p:tags r:id="rId5"/>
            </p:custDataLst>
          </p:nvPr>
        </p:nvSpPr>
        <p:spPr>
          <a:xfrm>
            <a:off x="467544" y="6165304"/>
            <a:ext cx="8551032" cy="922020"/>
          </a:xfrm>
          <a:prstGeom prst="rect">
            <a:avLst/>
          </a:prstGeom>
        </p:spPr>
        <p:txBody>
          <a:bodyPr wrap="square">
            <a:spAutoFit/>
          </a:bodyPr>
          <a:lstStyle/>
          <a:p>
            <a:r>
              <a:rPr lang="en-US" altLang="zh-CN" sz="1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Core </a:t>
            </a:r>
            <a:r>
              <a:rPr lang="zh-CN" altLang="en-US" sz="1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是对</a:t>
            </a:r>
            <a:r>
              <a:rPr lang="en-US" altLang="zh-CN" sz="1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Framework</a:t>
            </a:r>
            <a:r>
              <a:rPr lang="zh-CN" altLang="en-US" sz="1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的重新设计，是具有跨平台 </a:t>
            </a:r>
            <a:r>
              <a:rPr lang="en-US" altLang="zh-CN" sz="1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(Windows</a:t>
            </a:r>
            <a:r>
              <a:rPr lang="zh-CN" altLang="en-US" sz="1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en-US" altLang="zh-CN" sz="1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Mac OSX</a:t>
            </a:r>
            <a:r>
              <a:rPr lang="zh-CN" altLang="en-US" sz="1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en-US" altLang="zh-CN" sz="1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Linux) </a:t>
            </a:r>
            <a:r>
              <a:rPr lang="zh-CN" altLang="en-US" sz="18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能力的应用程序开发</a:t>
            </a:r>
            <a:r>
              <a:rPr lang="zh-CN" altLang="en-US" sz="18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框架。用于生成启用云且连接 Internet 的新式应用。</a:t>
            </a:r>
            <a:endParaRPr lang="zh-CN" altLang="en-US" sz="18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pic>
        <p:nvPicPr>
          <p:cNvPr id="5" name="图片 4" descr="屏幕截图 2023-08-31 220731"/>
          <p:cNvPicPr>
            <a:picLocks noChangeAspect="1"/>
          </p:cNvPicPr>
          <p:nvPr/>
        </p:nvPicPr>
        <p:blipFill>
          <a:blip r:embed="rId6"/>
          <a:stretch>
            <a:fillRect/>
          </a:stretch>
        </p:blipFill>
        <p:spPr>
          <a:xfrm>
            <a:off x="395605" y="1464945"/>
            <a:ext cx="8404860" cy="4504055"/>
          </a:xfrm>
          <a:prstGeom prst="rect">
            <a:avLst/>
          </a:prstGeom>
        </p:spPr>
      </p:pic>
      <p:sp>
        <p:nvSpPr>
          <p:cNvPr id="2" name="标题 1"/>
          <p:cNvSpPr>
            <a:spLocks noGrp="1"/>
          </p:cNvSpPr>
          <p:nvPr>
            <p:custDataLst>
              <p:tags r:id="rId7"/>
            </p:custDataLst>
          </p:nvPr>
        </p:nvSpPr>
        <p:spPr>
          <a:xfrm>
            <a:off x="2051050" y="40481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r>
              <a:rPr lang="en-US" altLang="zh-CN" dirty="0" smtClean="0">
                <a:solidFill>
                  <a:schemeClr val="dk1"/>
                </a:solidFill>
                <a:latin typeface="Times New Roman" panose="02020603050405020304" pitchFamily="18" charset="0"/>
                <a:ea typeface="汉仪颜楷简" panose="00020600040101010101" charset="-122"/>
                <a:cs typeface="微软雅黑" panose="020B0503020204020204" charset="-122"/>
              </a:rPr>
              <a:t>.NET Core </a:t>
            </a:r>
            <a:r>
              <a:rPr lang="zh-CN" altLang="en-US" dirty="0" smtClean="0">
                <a:solidFill>
                  <a:schemeClr val="dk1"/>
                </a:solidFill>
                <a:latin typeface="Times New Roman" panose="02020603050405020304" pitchFamily="18" charset="0"/>
                <a:ea typeface="汉仪颜楷简" panose="00020600040101010101" charset="-122"/>
                <a:cs typeface="微软雅黑" panose="020B0503020204020204" charset="-122"/>
              </a:rPr>
              <a:t>的下载界面</a:t>
            </a:r>
            <a:endParaRPr lang="zh-CN" altLang="en-US" dirty="0" smtClean="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sp>
        <p:nvSpPr>
          <p:cNvPr id="8" name="灯片编号占位符 7"/>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8"/>
    </p:custData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166914" name="Picture 2" descr="C:\Users\Administrator\Desktop\DOTNET平台技术（2019级）\第一章\.NET 核心系统.png"/>
          <p:cNvPicPr>
            <a:picLocks noChangeAspect="1" noChangeArrowheads="1"/>
          </p:cNvPicPr>
          <p:nvPr/>
        </p:nvPicPr>
        <p:blipFill>
          <a:blip r:embed="rId5"/>
          <a:srcRect/>
          <a:stretch>
            <a:fillRect/>
          </a:stretch>
        </p:blipFill>
        <p:spPr bwMode="auto">
          <a:xfrm>
            <a:off x="539552" y="1452059"/>
            <a:ext cx="8158225" cy="4680520"/>
          </a:xfrm>
          <a:prstGeom prst="rect">
            <a:avLst/>
          </a:prstGeom>
          <a:noFill/>
          <a:extLst>
            <a:ext uri="{909E8E84-426E-40DD-AFC4-6F175D3DCCD1}">
              <a14:hiddenFill xmlns:a14="http://schemas.microsoft.com/office/drawing/2010/main">
                <a:solidFill>
                  <a:srgbClr val="FFFFFF"/>
                </a:solidFill>
              </a14:hiddenFill>
            </a:ext>
          </a:extLst>
        </p:spPr>
      </p:pic>
      <p:sp>
        <p:nvSpPr>
          <p:cNvPr id="2" name="标题 1"/>
          <p:cNvSpPr>
            <a:spLocks noGrp="1"/>
          </p:cNvSpPr>
          <p:nvPr>
            <p:custDataLst>
              <p:tags r:id="rId6"/>
            </p:custDataLst>
          </p:nvPr>
        </p:nvSpPr>
        <p:spPr>
          <a:xfrm>
            <a:off x="539750" y="260350"/>
            <a:ext cx="8158480"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a:r>
              <a:rPr lang="zh-CN" altLang="en-US" sz="4000" dirty="0">
                <a:solidFill>
                  <a:schemeClr val="dk1"/>
                </a:solidFill>
                <a:latin typeface="Times New Roman" panose="02020603050405020304" pitchFamily="18" charset="0"/>
                <a:ea typeface="汉仪颜楷简" panose="00020600040101010101" charset="-122"/>
                <a:cs typeface="微软雅黑" panose="020B0503020204020204" charset="-122"/>
              </a:rPr>
              <a:t>如今的</a:t>
            </a:r>
            <a:r>
              <a:rPr lang="en-US" altLang="zh-CN" sz="4000" dirty="0">
                <a:solidFill>
                  <a:schemeClr val="dk1"/>
                </a:solidFill>
                <a:latin typeface="Times New Roman" panose="02020603050405020304" pitchFamily="18" charset="0"/>
                <a:ea typeface="汉仪颜楷简" panose="00020600040101010101" charset="-122"/>
                <a:cs typeface="微软雅黑" panose="020B0503020204020204" charset="-122"/>
              </a:rPr>
              <a:t>.NET</a:t>
            </a:r>
            <a:r>
              <a:rPr lang="zh-CN" altLang="en-US" sz="4000" dirty="0">
                <a:solidFill>
                  <a:schemeClr val="dk1"/>
                </a:solidFill>
                <a:latin typeface="Times New Roman" panose="02020603050405020304" pitchFamily="18" charset="0"/>
                <a:ea typeface="汉仪颜楷简" panose="00020600040101010101" charset="-122"/>
                <a:cs typeface="微软雅黑" panose="020B0503020204020204" charset="-122"/>
              </a:rPr>
              <a:t>核心系统架构</a:t>
            </a:r>
            <a:endParaRPr lang="zh-CN" altLang="en-US" sz="4000" dirty="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167938" name="Picture 2" descr="C:\Users\Administrator\Desktop\DOTNET平台技术（2019级）\第一章\对比.png"/>
          <p:cNvPicPr>
            <a:picLocks noChangeAspect="1" noChangeArrowheads="1"/>
          </p:cNvPicPr>
          <p:nvPr/>
        </p:nvPicPr>
        <p:blipFill>
          <a:blip r:embed="rId5"/>
          <a:srcRect/>
          <a:stretch>
            <a:fillRect/>
          </a:stretch>
        </p:blipFill>
        <p:spPr bwMode="auto">
          <a:xfrm>
            <a:off x="517150" y="2123526"/>
            <a:ext cx="8223944" cy="3816424"/>
          </a:xfrm>
          <a:prstGeom prst="rect">
            <a:avLst/>
          </a:prstGeom>
          <a:noFill/>
          <a:extLst>
            <a:ext uri="{909E8E84-426E-40DD-AFC4-6F175D3DCCD1}">
              <a14:hiddenFill xmlns:a14="http://schemas.microsoft.com/office/drawing/2010/main">
                <a:solidFill>
                  <a:srgbClr val="FFFFFF"/>
                </a:solidFill>
              </a14:hiddenFill>
            </a:ext>
          </a:extLst>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2" name="图片 1"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4" name="矩形 3"/>
          <p:cNvSpPr/>
          <p:nvPr/>
        </p:nvSpPr>
        <p:spPr>
          <a:xfrm>
            <a:off x="323528" y="1772816"/>
            <a:ext cx="8676456" cy="3415030"/>
          </a:xfrm>
          <a:prstGeom prst="rect">
            <a:avLst/>
          </a:prstGeom>
        </p:spPr>
        <p:txBody>
          <a:bodyPr wrap="square">
            <a:spAutoFit/>
          </a:bodyPr>
          <a:lstStyle/>
          <a:p>
            <a:pPr algn="l">
              <a:lnSpc>
                <a:spcPct val="150000"/>
              </a:lnSpc>
            </a:pPr>
            <a:r>
              <a:rPr lang="en-US" altLang="zh-CN" sz="1800" dirty="0" err="1">
                <a:solidFill>
                  <a:srgbClr val="000000"/>
                </a:solidFill>
                <a:latin typeface="Times New Roman" panose="02020603050405020304" pitchFamily="18" charset="0"/>
                <a:ea typeface="汉仪楷体简" panose="02010600000101010101" charset="-128"/>
                <a:cs typeface="微软雅黑" panose="020B0503020204020204" charset="-122"/>
              </a:rPr>
              <a:t>Xamarin</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毫无争议，当你想用</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构建一个</a:t>
            </a:r>
            <a:r>
              <a:rPr lang="zh-CN" altLang="en-US" sz="1800" b="1" dirty="0">
                <a:solidFill>
                  <a:srgbClr val="000000"/>
                </a:solidFill>
                <a:latin typeface="Times New Roman" panose="02020603050405020304" pitchFamily="18" charset="0"/>
                <a:ea typeface="汉仪楷体简" panose="02010600000101010101" charset="-128"/>
                <a:cs typeface="微软雅黑" panose="020B0503020204020204" charset="-122"/>
              </a:rPr>
              <a:t>移动应用</a:t>
            </a:r>
            <a:r>
              <a:rPr lang="zh-CN" altLang="en-US" sz="1800" dirty="0" smtClean="0">
                <a:solidFill>
                  <a:srgbClr val="000000"/>
                </a:solidFill>
                <a:latin typeface="Times New Roman" panose="02020603050405020304" pitchFamily="18" charset="0"/>
                <a:ea typeface="汉仪楷体简" panose="02010600000101010101" charset="-128"/>
                <a:cs typeface="微软雅黑" panose="020B0503020204020204" charset="-122"/>
              </a:rPr>
              <a:t>时，</a:t>
            </a:r>
            <a:r>
              <a:rPr lang="en-US" altLang="zh-CN" sz="18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Xamarin</a:t>
            </a:r>
            <a:r>
              <a:rPr lang="en-US" altLang="zh-CN" sz="18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是你唯一的选择</a:t>
            </a:r>
            <a:r>
              <a:rPr lang="zh-CN" altLang="en-US" sz="18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algn="l">
              <a:lnSpc>
                <a:spcPct val="150000"/>
              </a:lnSpc>
            </a:pP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.NET Framework </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支持窗体和网页应用。现在，你可以使用</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Windows Forms, WPF, and UWP</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去创建一个</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Windows</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应用在</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.NET Framework</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平台。</a:t>
            </a:r>
            <a:r>
              <a:rPr lang="en-US" altLang="zh-CN" sz="1800" b="1" dirty="0">
                <a:solidFill>
                  <a:srgbClr val="000000"/>
                </a:solidFill>
                <a:latin typeface="Times New Roman" panose="02020603050405020304" pitchFamily="18" charset="0"/>
                <a:ea typeface="汉仪楷体简" panose="02010600000101010101" charset="-128"/>
                <a:cs typeface="微软雅黑" panose="020B0503020204020204" charset="-122"/>
              </a:rPr>
              <a:t>ASP.NET MVC</a:t>
            </a:r>
            <a:r>
              <a:rPr lang="zh-CN" altLang="en-US" sz="1800" b="1" dirty="0">
                <a:solidFill>
                  <a:srgbClr val="000000"/>
                </a:solidFill>
                <a:latin typeface="Times New Roman" panose="02020603050405020304" pitchFamily="18" charset="0"/>
                <a:ea typeface="汉仪楷体简" panose="02010600000101010101" charset="-128"/>
                <a:cs typeface="微软雅黑" panose="020B0503020204020204" charset="-122"/>
              </a:rPr>
              <a:t>往往被用来构建网页应用在</a:t>
            </a:r>
            <a:r>
              <a:rPr lang="en-US" altLang="zh-CN" sz="1800" b="1" dirty="0">
                <a:solidFill>
                  <a:srgbClr val="000000"/>
                </a:solidFill>
                <a:latin typeface="Times New Roman" panose="02020603050405020304" pitchFamily="18" charset="0"/>
                <a:ea typeface="汉仪楷体简" panose="02010600000101010101" charset="-128"/>
                <a:cs typeface="微软雅黑" panose="020B0503020204020204" charset="-122"/>
              </a:rPr>
              <a:t>.NET Framework</a:t>
            </a:r>
            <a:r>
              <a:rPr lang="zh-CN" altLang="en-US" sz="1800" b="1" dirty="0">
                <a:solidFill>
                  <a:srgbClr val="000000"/>
                </a:solidFill>
                <a:latin typeface="Times New Roman" panose="02020603050405020304" pitchFamily="18" charset="0"/>
                <a:ea typeface="汉仪楷体简" panose="02010600000101010101" charset="-128"/>
                <a:cs typeface="微软雅黑" panose="020B0503020204020204" charset="-122"/>
              </a:rPr>
              <a:t>平台。</a:t>
            </a:r>
            <a:endParaRPr lang="zh-CN" altLang="en-US" sz="1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algn="l">
              <a:lnSpc>
                <a:spcPct val="150000"/>
              </a:lnSpc>
            </a:pP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.NET Core </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是</a:t>
            </a:r>
            <a:r>
              <a:rPr lang="zh-CN" altLang="en-US" sz="1800" b="1" dirty="0">
                <a:solidFill>
                  <a:srgbClr val="000000"/>
                </a:solidFill>
                <a:latin typeface="Times New Roman" panose="02020603050405020304" pitchFamily="18" charset="0"/>
                <a:ea typeface="汉仪楷体简" panose="02010600000101010101" charset="-128"/>
                <a:cs typeface="微软雅黑" panose="020B0503020204020204" charset="-122"/>
              </a:rPr>
              <a:t>新的开源和跨平台框架</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，用于为所有操作系统（包括</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Windows</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Mac</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和</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Linux</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）构建应用程序。</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.NET Core</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仅支持</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UWP</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和</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ASP.NET Core</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UWP</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用于构建</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Windows10</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目标窗口和移动应用程序。</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ASP.NET Core</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用于构建基于浏览器的</a:t>
            </a:r>
            <a:r>
              <a:rPr lang="en-US" altLang="zh-CN" sz="1800" dirty="0">
                <a:solidFill>
                  <a:srgbClr val="000000"/>
                </a:solidFill>
                <a:latin typeface="Times New Roman" panose="02020603050405020304" pitchFamily="18" charset="0"/>
                <a:ea typeface="汉仪楷体简" panose="02010600000101010101" charset="-128"/>
                <a:cs typeface="微软雅黑" panose="020B0503020204020204" charset="-122"/>
              </a:rPr>
              <a:t>Web</a:t>
            </a:r>
            <a:r>
              <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rPr>
              <a:t>应用程序。</a:t>
            </a:r>
            <a:endParaRPr lang="zh-CN" altLang="en-US" sz="1800" dirty="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5"/>
    </p:custData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 name="内容占位符 2"/>
          <p:cNvSpPr>
            <a:spLocks noGrp="1"/>
          </p:cNvSpPr>
          <p:nvPr>
            <p:ph idx="4294967295"/>
            <p:custDataLst>
              <p:tags r:id="rId5"/>
            </p:custDataLst>
          </p:nvPr>
        </p:nvSpPr>
        <p:spPr>
          <a:xfrm>
            <a:off x="683821" y="1340252"/>
            <a:ext cx="7704211" cy="1756792"/>
          </a:xfrm>
        </p:spPr>
        <p:txBody>
          <a:bodyPr/>
          <a:lstStyle/>
          <a:p>
            <a:r>
              <a:rPr lang="zh-CN" altLang="en-US"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微软刚刚发布了</a:t>
            </a:r>
            <a:r>
              <a:rPr lang="en-US" altLang="zh-CN"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7</a:t>
            </a: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en-US" altLang="zh-CN"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2023</a:t>
            </a:r>
            <a:r>
              <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年已经可用。</a:t>
            </a:r>
            <a:endParaRPr lang="zh-CN" altLang="en-US" sz="2000"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2" name="标题 1"/>
          <p:cNvSpPr>
            <a:spLocks noGrp="1"/>
          </p:cNvSpPr>
          <p:nvPr>
            <p:custDataLst>
              <p:tags r:id="rId6"/>
            </p:custDataLst>
          </p:nvPr>
        </p:nvSpPr>
        <p:spPr>
          <a:xfrm>
            <a:off x="755948" y="404664"/>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a:r>
              <a:rPr lang="en-US" altLang="zh-CN" b="1" dirty="0">
                <a:solidFill>
                  <a:schemeClr val="dk1"/>
                </a:solidFill>
                <a:latin typeface="Times New Roman" panose="02020603050405020304" pitchFamily="18" charset="0"/>
                <a:ea typeface="汉仪颜楷简" panose="00020600040101010101" charset="-122"/>
                <a:cs typeface="微软雅黑" panose="020B0503020204020204" charset="-122"/>
              </a:rPr>
              <a:t>.NET </a:t>
            </a:r>
            <a:r>
              <a:rPr lang="zh-CN" altLang="en-US" b="1" dirty="0">
                <a:solidFill>
                  <a:schemeClr val="dk1"/>
                </a:solidFill>
                <a:latin typeface="Times New Roman" panose="02020603050405020304" pitchFamily="18" charset="0"/>
                <a:ea typeface="汉仪颜楷简" panose="00020600040101010101" charset="-122"/>
                <a:cs typeface="微软雅黑" panose="020B0503020204020204" charset="-122"/>
              </a:rPr>
              <a:t>的</a:t>
            </a:r>
            <a:r>
              <a:rPr lang="zh-CN" altLang="en-US" b="1" dirty="0" smtClean="0">
                <a:solidFill>
                  <a:schemeClr val="dk1"/>
                </a:solidFill>
                <a:latin typeface="Times New Roman" panose="02020603050405020304" pitchFamily="18" charset="0"/>
                <a:ea typeface="汉仪颜楷简" panose="00020600040101010101" charset="-122"/>
                <a:cs typeface="微软雅黑" panose="020B0503020204020204" charset="-122"/>
              </a:rPr>
              <a:t>未来</a:t>
            </a:r>
            <a:endParaRPr lang="zh-CN" altLang="en-US" b="1" dirty="0" smtClean="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299011" name="AutoShape 3"/>
          <p:cNvSpPr>
            <a:spLocks noChangeArrowheads="1"/>
          </p:cNvSpPr>
          <p:nvPr>
            <p:custDataLst>
              <p:tags r:id="rId5"/>
            </p:custDataLst>
          </p:nvPr>
        </p:nvSpPr>
        <p:spPr bwMode="auto">
          <a:xfrm>
            <a:off x="1143000" y="1912938"/>
            <a:ext cx="7239000" cy="2092325"/>
          </a:xfrm>
          <a:prstGeom prst="roundRect">
            <a:avLst>
              <a:gd name="adj" fmla="val 9028"/>
            </a:avLst>
          </a:prstGeom>
          <a:noFill/>
          <a:ln w="19050" cap="rnd">
            <a:solidFill>
              <a:srgbClr val="C0C0C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299012" name="AutoShape 4"/>
          <p:cNvSpPr>
            <a:spLocks noChangeArrowheads="1"/>
          </p:cNvSpPr>
          <p:nvPr>
            <p:custDataLst>
              <p:tags r:id="rId6"/>
            </p:custDataLst>
          </p:nvPr>
        </p:nvSpPr>
        <p:spPr bwMode="gray">
          <a:xfrm>
            <a:off x="1438275" y="2157413"/>
            <a:ext cx="6657975" cy="474662"/>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a:solidFill>
                  <a:srgbClr val="000000"/>
                </a:solidFill>
                <a:prstDash val="sysDot"/>
                <a:round/>
              </a14:hiddenLine>
            </a:ext>
          </a:extLst>
        </p:spPr>
        <p:txBody>
          <a:bodyPr wrap="none" anchor="ctr"/>
          <a:lstStyle/>
          <a:p>
            <a:pPr algn="l">
              <a:buFont typeface="Wingdings" panose="05000000000000000000" pitchFamily="2" charset="2"/>
              <a:buNone/>
            </a:pPr>
            <a:r>
              <a:rPr lang="en-US" altLang="zh-CN"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1.1 .NET</a:t>
            </a:r>
            <a:r>
              <a:rPr lang="zh-CN" altLang="en-US"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平台介绍</a:t>
            </a:r>
            <a:endParaRPr lang="zh-CN" altLang="en-US"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299013" name="AutoShape 5"/>
          <p:cNvSpPr>
            <a:spLocks noChangeArrowheads="1"/>
          </p:cNvSpPr>
          <p:nvPr/>
        </p:nvSpPr>
        <p:spPr bwMode="gray">
          <a:xfrm>
            <a:off x="1438275" y="2733675"/>
            <a:ext cx="6657975" cy="474663"/>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a:solidFill>
                  <a:srgbClr val="000000"/>
                </a:solidFill>
                <a:prstDash val="sysDot"/>
                <a:round/>
              </a14:hiddenLine>
            </a:ext>
          </a:extLst>
        </p:spPr>
        <p:txBody>
          <a:bodyPr wrap="none" anchor="ctr"/>
          <a:lstStyle/>
          <a:p>
            <a:pPr algn="l">
              <a:buFont typeface="Wingdings" panose="05000000000000000000" pitchFamily="2" charset="2"/>
              <a:buNone/>
            </a:pPr>
            <a:r>
              <a:rPr lang="en-US" altLang="zh-CN" sz="3200" b="1">
                <a:solidFill>
                  <a:srgbClr val="000000"/>
                </a:solidFill>
                <a:latin typeface="Times New Roman" panose="02020603050405020304" pitchFamily="18" charset="0"/>
                <a:ea typeface="汉仪楷体简" panose="02010600000101010101" charset="-128"/>
                <a:cs typeface="微软雅黑" panose="020B0503020204020204" charset="-122"/>
              </a:rPr>
              <a:t>1.2 C#</a:t>
            </a:r>
            <a:r>
              <a:rPr lang="zh-CN" altLang="en-US" sz="3200" b="1">
                <a:solidFill>
                  <a:srgbClr val="000000"/>
                </a:solidFill>
                <a:latin typeface="Times New Roman" panose="02020603050405020304" pitchFamily="18" charset="0"/>
                <a:ea typeface="汉仪楷体简" panose="02010600000101010101" charset="-128"/>
                <a:cs typeface="微软雅黑" panose="020B0503020204020204" charset="-122"/>
              </a:rPr>
              <a:t>语言基础</a:t>
            </a:r>
            <a:endParaRPr lang="zh-CN" altLang="en-US" sz="3200" b="1">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299014" name="AutoShape 6"/>
          <p:cNvSpPr>
            <a:spLocks noChangeArrowheads="1"/>
          </p:cNvSpPr>
          <p:nvPr>
            <p:custDataLst>
              <p:tags r:id="rId7"/>
            </p:custDataLst>
          </p:nvPr>
        </p:nvSpPr>
        <p:spPr bwMode="auto">
          <a:xfrm>
            <a:off x="1447800" y="1497013"/>
            <a:ext cx="1900238" cy="568325"/>
          </a:xfrm>
          <a:prstGeom prst="roundRect">
            <a:avLst>
              <a:gd name="adj" fmla="val 16667"/>
            </a:avLst>
          </a:prstGeom>
          <a:solidFill>
            <a:srgbClr val="FFFFFF"/>
          </a:solidFill>
          <a:ln w="19050" cap="rnd">
            <a:solidFill>
              <a:srgbClr val="C0C0C0"/>
            </a:solidFill>
            <a:prstDash val="sysDot"/>
            <a:round/>
          </a:ln>
        </p:spPr>
        <p:txBody>
          <a:bodyPr anchor="ctr"/>
          <a:lstStyle/>
          <a:p>
            <a:pPr eaLnBrk="1" hangingPunct="1">
              <a:spcBef>
                <a:spcPct val="20000"/>
              </a:spcBef>
              <a:buClr>
                <a:schemeClr val="tx2"/>
              </a:buClr>
              <a:buFont typeface="Wingdings" panose="05000000000000000000" pitchFamily="2" charset="2"/>
              <a:buNone/>
            </a:pPr>
            <a:r>
              <a:rPr lang="zh-CN" altLang="en-US" sz="2800" b="1">
                <a:solidFill>
                  <a:schemeClr val="dk1"/>
                </a:solidFill>
                <a:latin typeface="Times New Roman" panose="02020603050405020304" pitchFamily="18" charset="0"/>
                <a:ea typeface="汉仪楷体简" panose="02010600000101010101" charset="-128"/>
              </a:rPr>
              <a:t>本章结构</a:t>
            </a:r>
            <a:endParaRPr lang="zh-CN" altLang="en-US" sz="2800" b="1">
              <a:solidFill>
                <a:schemeClr val="dk1"/>
              </a:solidFill>
              <a:latin typeface="Times New Roman" panose="02020603050405020304" pitchFamily="18" charset="0"/>
              <a:ea typeface="汉仪楷体简" panose="02010600000101010101" charset="-128"/>
            </a:endParaRPr>
          </a:p>
        </p:txBody>
      </p:sp>
      <p:sp>
        <p:nvSpPr>
          <p:cNvPr id="299015" name="AutoShape 7"/>
          <p:cNvSpPr>
            <a:spLocks noChangeArrowheads="1"/>
          </p:cNvSpPr>
          <p:nvPr>
            <p:custDataLst>
              <p:tags r:id="rId8"/>
            </p:custDataLst>
          </p:nvPr>
        </p:nvSpPr>
        <p:spPr bwMode="gray">
          <a:xfrm>
            <a:off x="1438275" y="3309938"/>
            <a:ext cx="6657975" cy="474662"/>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a:solidFill>
                  <a:srgbClr val="000000"/>
                </a:solidFill>
                <a:prstDash val="sysDot"/>
                <a:round/>
              </a14:hiddenLine>
            </a:ext>
          </a:extLst>
        </p:spPr>
        <p:txBody>
          <a:bodyPr wrap="none" anchor="ctr"/>
          <a:lstStyle/>
          <a:p>
            <a:pPr algn="l">
              <a:buFont typeface="Wingdings" panose="05000000000000000000" pitchFamily="2" charset="2"/>
              <a:buNone/>
            </a:pPr>
            <a:r>
              <a:rPr lang="en-US" altLang="zh-CN" sz="3200" dirty="0">
                <a:solidFill>
                  <a:schemeClr val="dk1"/>
                </a:solidFill>
                <a:latin typeface="Times New Roman" panose="02020603050405020304" pitchFamily="18" charset="0"/>
                <a:ea typeface="汉仪楷体简" panose="02010600000101010101" charset="-128"/>
                <a:cs typeface="微软雅黑" panose="020B0503020204020204" charset="-122"/>
              </a:rPr>
              <a:t>1.3 VS </a:t>
            </a:r>
            <a:r>
              <a:rPr lang="en-US" altLang="zh-CN" sz="3200" dirty="0" smtClean="0">
                <a:solidFill>
                  <a:schemeClr val="dk1"/>
                </a:solidFill>
                <a:latin typeface="Times New Roman" panose="02020603050405020304" pitchFamily="18" charset="0"/>
                <a:ea typeface="汉仪楷体简" panose="02010600000101010101" charset="-128"/>
                <a:cs typeface="微软雅黑" panose="020B0503020204020204" charset="-122"/>
              </a:rPr>
              <a:t>2022</a:t>
            </a:r>
            <a:r>
              <a:rPr lang="zh-CN" altLang="en-US" sz="3200" dirty="0" smtClean="0">
                <a:solidFill>
                  <a:schemeClr val="dk1"/>
                </a:solidFill>
                <a:latin typeface="Times New Roman" panose="02020603050405020304" pitchFamily="18" charset="0"/>
                <a:ea typeface="汉仪楷体简" panose="02010600000101010101" charset="-128"/>
                <a:cs typeface="微软雅黑" panose="020B0503020204020204" charset="-122"/>
              </a:rPr>
              <a:t>的</a:t>
            </a:r>
            <a:r>
              <a:rPr lang="zh-CN" altLang="en-US" sz="3200" dirty="0">
                <a:solidFill>
                  <a:schemeClr val="dk1"/>
                </a:solidFill>
                <a:latin typeface="Times New Roman" panose="02020603050405020304" pitchFamily="18" charset="0"/>
                <a:ea typeface="汉仪楷体简" panose="02010600000101010101" charset="-128"/>
                <a:cs typeface="微软雅黑" panose="020B0503020204020204" charset="-122"/>
              </a:rPr>
              <a:t>使用</a:t>
            </a:r>
            <a:endParaRPr lang="zh-CN" altLang="en-US" sz="3200" dirty="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45058" name="Rectangle 2"/>
          <p:cNvSpPr>
            <a:spLocks noGrp="1" noChangeArrowheads="1"/>
          </p:cNvSpPr>
          <p:nvPr>
            <p:custDataLst>
              <p:tags r:id="rId9"/>
            </p:custDataLst>
          </p:nvPr>
        </p:nvSpPr>
        <p:spPr>
          <a:xfrm>
            <a:off x="701675" y="332105"/>
            <a:ext cx="8016875"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第一章 </a:t>
            </a:r>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.NET</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框架与</a:t>
            </a:r>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C#</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基础概述</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299014"/>
                                        </p:tgtEl>
                                        <p:attrNameLst>
                                          <p:attrName>style.visibility</p:attrName>
                                        </p:attrNameLst>
                                      </p:cBhvr>
                                      <p:to>
                                        <p:strVal val="visible"/>
                                      </p:to>
                                    </p:set>
                                    <p:animEffect transition="in" filter="slide(fromRight)">
                                      <p:cBhvr>
                                        <p:cTn id="7" dur="500"/>
                                        <p:tgtEl>
                                          <p:spTgt spid="299014"/>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299011"/>
                                        </p:tgtEl>
                                        <p:attrNameLst>
                                          <p:attrName>style.visibility</p:attrName>
                                        </p:attrNameLst>
                                      </p:cBhvr>
                                      <p:to>
                                        <p:strVal val="visible"/>
                                      </p:to>
                                    </p:set>
                                    <p:animEffect transition="in" filter="wipe(up)">
                                      <p:cBhvr>
                                        <p:cTn id="10" dur="500"/>
                                        <p:tgtEl>
                                          <p:spTgt spid="299011"/>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299012"/>
                                        </p:tgtEl>
                                        <p:attrNameLst>
                                          <p:attrName>style.visibility</p:attrName>
                                        </p:attrNameLst>
                                      </p:cBhvr>
                                      <p:to>
                                        <p:strVal val="visible"/>
                                      </p:to>
                                    </p:set>
                                    <p:animEffect transition="in" filter="slide(fromRight)">
                                      <p:cBhvr>
                                        <p:cTn id="14" dur="500"/>
                                        <p:tgtEl>
                                          <p:spTgt spid="299012"/>
                                        </p:tgtEl>
                                      </p:cBhvr>
                                    </p:animEffect>
                                  </p:childTnLst>
                                </p:cTn>
                              </p:par>
                            </p:childTnLst>
                          </p:cTn>
                        </p:par>
                        <p:par>
                          <p:cTn id="15" fill="hold">
                            <p:stCondLst>
                              <p:cond delay="1000"/>
                            </p:stCondLst>
                            <p:childTnLst>
                              <p:par>
                                <p:cTn id="16" presetID="12" presetClass="entr" presetSubtype="2" fill="hold" grpId="0" nodeType="afterEffect">
                                  <p:stCondLst>
                                    <p:cond delay="0"/>
                                  </p:stCondLst>
                                  <p:childTnLst>
                                    <p:set>
                                      <p:cBhvr>
                                        <p:cTn id="17" dur="1" fill="hold">
                                          <p:stCondLst>
                                            <p:cond delay="0"/>
                                          </p:stCondLst>
                                        </p:cTn>
                                        <p:tgtEl>
                                          <p:spTgt spid="299013"/>
                                        </p:tgtEl>
                                        <p:attrNameLst>
                                          <p:attrName>style.visibility</p:attrName>
                                        </p:attrNameLst>
                                      </p:cBhvr>
                                      <p:to>
                                        <p:strVal val="visible"/>
                                      </p:to>
                                    </p:set>
                                    <p:animEffect transition="in" filter="slide(fromRight)">
                                      <p:cBhvr>
                                        <p:cTn id="18" dur="500"/>
                                        <p:tgtEl>
                                          <p:spTgt spid="299013"/>
                                        </p:tgtEl>
                                      </p:cBhvr>
                                    </p:animEffect>
                                  </p:childTnLst>
                                </p:cTn>
                              </p:par>
                            </p:childTnLst>
                          </p:cTn>
                        </p:par>
                        <p:par>
                          <p:cTn id="19" fill="hold">
                            <p:stCondLst>
                              <p:cond delay="1500"/>
                            </p:stCondLst>
                            <p:childTnLst>
                              <p:par>
                                <p:cTn id="20" presetID="12" presetClass="entr" presetSubtype="2" fill="hold" grpId="0" nodeType="afterEffect">
                                  <p:stCondLst>
                                    <p:cond delay="0"/>
                                  </p:stCondLst>
                                  <p:childTnLst>
                                    <p:set>
                                      <p:cBhvr>
                                        <p:cTn id="21" dur="1" fill="hold">
                                          <p:stCondLst>
                                            <p:cond delay="0"/>
                                          </p:stCondLst>
                                        </p:cTn>
                                        <p:tgtEl>
                                          <p:spTgt spid="299015"/>
                                        </p:tgtEl>
                                        <p:attrNameLst>
                                          <p:attrName>style.visibility</p:attrName>
                                        </p:attrNameLst>
                                      </p:cBhvr>
                                      <p:to>
                                        <p:strVal val="visible"/>
                                      </p:to>
                                    </p:set>
                                    <p:animEffect transition="in" filter="slide(fromRight)">
                                      <p:cBhvr>
                                        <p:cTn id="22" dur="500"/>
                                        <p:tgtEl>
                                          <p:spTgt spid="2990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9011" grpId="0" bldLvl="0" animBg="1"/>
      <p:bldP spid="299012" grpId="0" bldLvl="0" animBg="1"/>
      <p:bldP spid="299013" grpId="0" bldLvl="0" animBg="1"/>
      <p:bldP spid="299014" grpId="0" bldLvl="0" animBg="1"/>
      <p:bldP spid="299015" grpId="0" bldLvl="0" animBg="1"/>
    </p:bldLst>
  </p:timing>
</p:sld>
</file>

<file path=ppt/slides/slide46.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8915" name="Rectangle 3"/>
          <p:cNvSpPr>
            <a:spLocks noChangeArrowheads="1"/>
          </p:cNvSpPr>
          <p:nvPr>
            <p:custDataLst>
              <p:tags r:id="rId5"/>
            </p:custDataLst>
          </p:nvPr>
        </p:nvSpPr>
        <p:spPr bwMode="auto">
          <a:xfrm>
            <a:off x="611188" y="404495"/>
            <a:ext cx="8507412" cy="638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p>
            <a:pPr algn="l" eaLnBrk="1" hangingPunct="1"/>
            <a:r>
              <a:rPr lang="zh-CN" altLang="en-US" sz="4000">
                <a:solidFill>
                  <a:schemeClr val="dk1">
                    <a:lumMod val="85000"/>
                    <a:lumOff val="15000"/>
                  </a:schemeClr>
                </a:solidFill>
                <a:latin typeface="汉仪颜楷简" panose="00020600040101010101" charset="-122"/>
                <a:ea typeface="汉仪颜楷简" panose="00020600040101010101" charset="-122"/>
                <a:cs typeface="汉仪颜楷简" panose="00020600040101010101" charset="-122"/>
              </a:rPr>
              <a:t>面向</a:t>
            </a:r>
            <a:r>
              <a:rPr lang="en-US" altLang="zh-CN" sz="4000">
                <a:solidFill>
                  <a:schemeClr val="dk1">
                    <a:lumMod val="85000"/>
                    <a:lumOff val="15000"/>
                  </a:schemeClr>
                </a:solidFill>
                <a:latin typeface="汉仪颜楷简" panose="00020600040101010101" charset="-122"/>
                <a:ea typeface="汉仪颜楷简" panose="00020600040101010101" charset="-122"/>
                <a:cs typeface="汉仪颜楷简" panose="00020600040101010101" charset="-122"/>
              </a:rPr>
              <a:t>.NET</a:t>
            </a:r>
            <a:r>
              <a:rPr lang="zh-CN" altLang="en-US" sz="4000">
                <a:solidFill>
                  <a:schemeClr val="dk1">
                    <a:lumMod val="85000"/>
                    <a:lumOff val="15000"/>
                  </a:schemeClr>
                </a:solidFill>
                <a:latin typeface="汉仪颜楷简" panose="00020600040101010101" charset="-122"/>
                <a:ea typeface="汉仪颜楷简" panose="00020600040101010101" charset="-122"/>
                <a:cs typeface="汉仪颜楷简" panose="00020600040101010101" charset="-122"/>
              </a:rPr>
              <a:t>的全新开发语言 </a:t>
            </a:r>
            <a:r>
              <a:rPr lang="en-US" altLang="zh-CN" sz="4000">
                <a:solidFill>
                  <a:schemeClr val="dk1">
                    <a:lumMod val="85000"/>
                    <a:lumOff val="15000"/>
                  </a:schemeClr>
                </a:solidFill>
                <a:latin typeface="汉仪颜楷简" panose="00020600040101010101" charset="-122"/>
                <a:ea typeface="汉仪颜楷简" panose="00020600040101010101" charset="-122"/>
                <a:cs typeface="汉仪颜楷简" panose="00020600040101010101" charset="-122"/>
              </a:rPr>
              <a:t>— C#</a:t>
            </a:r>
            <a:endParaRPr lang="en-US" altLang="zh-CN" sz="4000">
              <a:solidFill>
                <a:schemeClr val="dk1">
                  <a:lumMod val="85000"/>
                  <a:lumOff val="15000"/>
                </a:schemeClr>
              </a:solidFill>
              <a:latin typeface="汉仪颜楷简" panose="00020600040101010101" charset="-122"/>
              <a:ea typeface="汉仪颜楷简" panose="00020600040101010101" charset="-122"/>
              <a:cs typeface="汉仪颜楷简" panose="00020600040101010101" charset="-122"/>
            </a:endParaRPr>
          </a:p>
        </p:txBody>
      </p:sp>
      <p:sp>
        <p:nvSpPr>
          <p:cNvPr id="340994" name="Rectangle 2"/>
          <p:cNvSpPr>
            <a:spLocks noGrp="1" noChangeArrowheads="1"/>
          </p:cNvSpPr>
          <p:nvPr>
            <p:custDataLst>
              <p:tags r:id="rId6"/>
            </p:custDataLst>
          </p:nvPr>
        </p:nvSpPr>
        <p:spPr>
          <a:xfrm>
            <a:off x="611956" y="1628800"/>
            <a:ext cx="8064500" cy="4730750"/>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3399"/>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eaLnBrk="1" hangingPunct="1"/>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和</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一直是最有生命力的编程语言，这两种语言提供了强大的功能、高度的灵活性以及完整的底层控制能力；缺点是开发周期较长。开发效率更高的语言，如</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Visual Basic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，在功能方面又具有局限性</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如关机的功能</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。于是，在选择开发语言时，许多程序设计人员面临着两难的抉择。</a:t>
            </a:r>
            <a:endPar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针对这个问题，微软公司发布了称之为</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 Sharp</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）的编程语言。</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是为</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平台量身定做的开发语言，采用面向对象的思想，支持</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最丰富的基本类库资源。</a:t>
            </a:r>
            <a:endPar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提供快捷的开发方式，又没有丢掉</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和</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强大的控制能力。</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与</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和</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非常相似，熟悉</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和</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的程序设计人员能够很快掌握</a:t>
            </a:r>
            <a:r>
              <a:rPr lang="en-US" altLang="zh-CN"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zh-CN" altLang="en-US" sz="24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0994">
                                            <p:txEl>
                                              <p:pRg st="0" end="0"/>
                                            </p:txEl>
                                          </p:spTgt>
                                        </p:tgtEl>
                                        <p:attrNameLst>
                                          <p:attrName>style.visibility</p:attrName>
                                        </p:attrNameLst>
                                      </p:cBhvr>
                                      <p:to>
                                        <p:strVal val="visible"/>
                                      </p:to>
                                    </p:set>
                                    <p:anim calcmode="lin" valueType="num">
                                      <p:cBhvr additive="base">
                                        <p:cTn id="7" dur="500" fill="hold"/>
                                        <p:tgtEl>
                                          <p:spTgt spid="340994">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0994">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0994">
                                            <p:txEl>
                                              <p:pRg st="1" end="1"/>
                                            </p:txEl>
                                          </p:spTgt>
                                        </p:tgtEl>
                                        <p:attrNameLst>
                                          <p:attrName>style.visibility</p:attrName>
                                        </p:attrNameLst>
                                      </p:cBhvr>
                                      <p:to>
                                        <p:strVal val="visible"/>
                                      </p:to>
                                    </p:set>
                                    <p:anim calcmode="lin" valueType="num">
                                      <p:cBhvr additive="base">
                                        <p:cTn id="13" dur="500" fill="hold"/>
                                        <p:tgtEl>
                                          <p:spTgt spid="340994">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0994">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0994">
                                            <p:txEl>
                                              <p:pRg st="2" end="2"/>
                                            </p:txEl>
                                          </p:spTgt>
                                        </p:tgtEl>
                                        <p:attrNameLst>
                                          <p:attrName>style.visibility</p:attrName>
                                        </p:attrNameLst>
                                      </p:cBhvr>
                                      <p:to>
                                        <p:strVal val="visible"/>
                                      </p:to>
                                    </p:set>
                                    <p:anim calcmode="lin" valueType="num">
                                      <p:cBhvr additive="base">
                                        <p:cTn id="19" dur="500" fill="hold"/>
                                        <p:tgtEl>
                                          <p:spTgt spid="340994">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0994">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0994" grpId="0" build="p"/>
    </p:bldLst>
  </p:timing>
</p:sld>
</file>

<file path=ppt/slides/slide47.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43043" name="Rectangle 3"/>
          <p:cNvSpPr>
            <a:spLocks noGrp="1" noChangeArrowheads="1"/>
          </p:cNvSpPr>
          <p:nvPr>
            <p:ph type="body" idx="4294967295"/>
            <p:custDataLst>
              <p:tags r:id="rId5"/>
            </p:custDataLst>
          </p:nvPr>
        </p:nvSpPr>
        <p:spPr>
          <a:xfrm>
            <a:off x="611188" y="1484313"/>
            <a:ext cx="8075612" cy="4713287"/>
          </a:xfrm>
        </p:spPr>
        <p:txBody>
          <a:bodyPr/>
          <a:lstStyle/>
          <a:p>
            <a:pPr marL="0" indent="0" eaLnBrk="1" hangingPunct="1">
              <a:buFont typeface="Wingdings" panose="05000000000000000000" pitchFamily="2" charset="2"/>
              <a:buNone/>
            </a:pP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如果抛开一切非技术方面的因素，</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无疑是这个星球上有史以来最好的编程语言，它几乎集中了所有关于软件开发和软件工程研究的最新成果：</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面向对象</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类型安全</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组件技术</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自动内存管理</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自动垃圾处理</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跨平台处理</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39938" name="Rectangle 2"/>
          <p:cNvSpPr>
            <a:spLocks noGrp="1" noChangeArrowheads="1"/>
          </p:cNvSpPr>
          <p:nvPr>
            <p:custDataLst>
              <p:tags r:id="rId6"/>
            </p:custDataLst>
          </p:nvPr>
        </p:nvSpPr>
        <p:spPr>
          <a:xfrm>
            <a:off x="611505" y="40481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Times New Roman" panose="02020603050405020304" pitchFamily="18" charset="0"/>
                <a:ea typeface="汉仪颜楷简" panose="00020600040101010101" charset="-122"/>
              </a:rPr>
              <a:t>开发友的体验</a:t>
            </a:r>
            <a:endParaRPr lang="zh-CN" altLang="en-US" sz="4000"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3043">
                                            <p:txEl>
                                              <p:pRg st="0" end="0"/>
                                            </p:txEl>
                                          </p:spTgt>
                                        </p:tgtEl>
                                        <p:attrNameLst>
                                          <p:attrName>style.visibility</p:attrName>
                                        </p:attrNameLst>
                                      </p:cBhvr>
                                      <p:to>
                                        <p:strVal val="visible"/>
                                      </p:to>
                                    </p:set>
                                    <p:anim calcmode="lin" valueType="num">
                                      <p:cBhvr additive="base">
                                        <p:cTn id="7" dur="500" fill="hold"/>
                                        <p:tgtEl>
                                          <p:spTgt spid="3430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304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3043">
                                            <p:txEl>
                                              <p:pRg st="1" end="1"/>
                                            </p:txEl>
                                          </p:spTgt>
                                        </p:tgtEl>
                                        <p:attrNameLst>
                                          <p:attrName>style.visibility</p:attrName>
                                        </p:attrNameLst>
                                      </p:cBhvr>
                                      <p:to>
                                        <p:strVal val="visible"/>
                                      </p:to>
                                    </p:set>
                                    <p:anim calcmode="lin" valueType="num">
                                      <p:cBhvr additive="base">
                                        <p:cTn id="13" dur="500" fill="hold"/>
                                        <p:tgtEl>
                                          <p:spTgt spid="34304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304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3043">
                                            <p:txEl>
                                              <p:pRg st="2" end="2"/>
                                            </p:txEl>
                                          </p:spTgt>
                                        </p:tgtEl>
                                        <p:attrNameLst>
                                          <p:attrName>style.visibility</p:attrName>
                                        </p:attrNameLst>
                                      </p:cBhvr>
                                      <p:to>
                                        <p:strVal val="visible"/>
                                      </p:to>
                                    </p:set>
                                    <p:anim calcmode="lin" valueType="num">
                                      <p:cBhvr additive="base">
                                        <p:cTn id="19" dur="500" fill="hold"/>
                                        <p:tgtEl>
                                          <p:spTgt spid="34304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30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3043">
                                            <p:txEl>
                                              <p:pRg st="3" end="3"/>
                                            </p:txEl>
                                          </p:spTgt>
                                        </p:tgtEl>
                                        <p:attrNameLst>
                                          <p:attrName>style.visibility</p:attrName>
                                        </p:attrNameLst>
                                      </p:cBhvr>
                                      <p:to>
                                        <p:strVal val="visible"/>
                                      </p:to>
                                    </p:set>
                                    <p:anim calcmode="lin" valueType="num">
                                      <p:cBhvr additive="base">
                                        <p:cTn id="25" dur="500" fill="hold"/>
                                        <p:tgtEl>
                                          <p:spTgt spid="34304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304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3043">
                                            <p:txEl>
                                              <p:pRg st="4" end="4"/>
                                            </p:txEl>
                                          </p:spTgt>
                                        </p:tgtEl>
                                        <p:attrNameLst>
                                          <p:attrName>style.visibility</p:attrName>
                                        </p:attrNameLst>
                                      </p:cBhvr>
                                      <p:to>
                                        <p:strVal val="visible"/>
                                      </p:to>
                                    </p:set>
                                    <p:anim calcmode="lin" valueType="num">
                                      <p:cBhvr additive="base">
                                        <p:cTn id="31" dur="500" fill="hold"/>
                                        <p:tgtEl>
                                          <p:spTgt spid="34304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304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3043">
                                            <p:txEl>
                                              <p:pRg st="5" end="5"/>
                                            </p:txEl>
                                          </p:spTgt>
                                        </p:tgtEl>
                                        <p:attrNameLst>
                                          <p:attrName>style.visibility</p:attrName>
                                        </p:attrNameLst>
                                      </p:cBhvr>
                                      <p:to>
                                        <p:strVal val="visible"/>
                                      </p:to>
                                    </p:set>
                                    <p:anim calcmode="lin" valueType="num">
                                      <p:cBhvr additive="base">
                                        <p:cTn id="37" dur="500" fill="hold"/>
                                        <p:tgtEl>
                                          <p:spTgt spid="34304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304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43043">
                                            <p:txEl>
                                              <p:pRg st="6" end="6"/>
                                            </p:txEl>
                                          </p:spTgt>
                                        </p:tgtEl>
                                        <p:attrNameLst>
                                          <p:attrName>style.visibility</p:attrName>
                                        </p:attrNameLst>
                                      </p:cBhvr>
                                      <p:to>
                                        <p:strVal val="visible"/>
                                      </p:to>
                                    </p:set>
                                    <p:anim calcmode="lin" valueType="num">
                                      <p:cBhvr additive="base">
                                        <p:cTn id="43" dur="500" fill="hold"/>
                                        <p:tgtEl>
                                          <p:spTgt spid="34304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4304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43043">
                                            <p:txEl>
                                              <p:pRg st="7" end="7"/>
                                            </p:txEl>
                                          </p:spTgt>
                                        </p:tgtEl>
                                        <p:attrNameLst>
                                          <p:attrName>style.visibility</p:attrName>
                                        </p:attrNameLst>
                                      </p:cBhvr>
                                      <p:to>
                                        <p:strVal val="visible"/>
                                      </p:to>
                                    </p:set>
                                    <p:anim calcmode="lin" valueType="num">
                                      <p:cBhvr additive="base">
                                        <p:cTn id="49" dur="500" fill="hold"/>
                                        <p:tgtEl>
                                          <p:spTgt spid="343043">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304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3043" grpId="0" build="p"/>
    </p:bldLst>
  </p:timing>
</p:sld>
</file>

<file path=ppt/slides/slide48.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44067" name="Rectangle 3"/>
          <p:cNvSpPr>
            <a:spLocks noGrp="1" noChangeArrowheads="1"/>
          </p:cNvSpPr>
          <p:nvPr>
            <p:ph type="body" idx="4294967295"/>
          </p:nvPr>
        </p:nvSpPr>
        <p:spPr>
          <a:xfrm>
            <a:off x="755650" y="1412875"/>
            <a:ext cx="8002588" cy="5256485"/>
          </a:xfrm>
        </p:spPr>
        <p:txBody>
          <a:bodyPr/>
          <a:lstStyle/>
          <a:p>
            <a:pPr marL="0" indent="0" eaLnBrk="1" hangingPunct="1">
              <a:lnSpc>
                <a:spcPct val="90000"/>
              </a:lnSpc>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是专门为</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.NET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应用而开发的语言。在</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.NET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类库的支持下，</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能够全面地体现</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.NET Framework</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和</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CORE</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的各种优点。总地来说，</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具有以下突出的优点。</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90000"/>
              </a:lnSpc>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1</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．语法简洁</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90000"/>
              </a:lnSpc>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2</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．彻底的面向对象设计</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将面向对象的三个特性发挥得淋漓尽致</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90000"/>
              </a:lnSpc>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3</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．与</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Web</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应用紧密结合</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90000"/>
              </a:lnSpc>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4</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．强大的安全机制</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90000"/>
              </a:lnSpc>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5</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．完善的错误、异常处理机制</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90000"/>
              </a:lnSpc>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6</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．灵活的版本处理技术（如自动升级）</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90000"/>
              </a:lnSpc>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7</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．语言兼容性强 </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#BK</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40962" name="Rectangle 2"/>
          <p:cNvSpPr>
            <a:spLocks noGrp="1" noChangeArrowheads="1"/>
          </p:cNvSpPr>
          <p:nvPr>
            <p:custDataLst>
              <p:tags r:id="rId5"/>
            </p:custDataLst>
          </p:nvPr>
        </p:nvSpPr>
        <p:spPr>
          <a:xfrm>
            <a:off x="683895" y="33178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mtClean="0">
                <a:solidFill>
                  <a:schemeClr val="dk1"/>
                </a:solidFill>
                <a:latin typeface="Times New Roman" panose="02020603050405020304" pitchFamily="18" charset="0"/>
                <a:ea typeface="汉仪颜楷简" panose="00020600040101010101" charset="-122"/>
                <a:cs typeface="微软雅黑" panose="020B0503020204020204" charset="-122"/>
              </a:rPr>
              <a:t>C#</a:t>
            </a:r>
            <a:r>
              <a:rPr lang="zh-CN" altLang="en-US" smtClean="0">
                <a:solidFill>
                  <a:schemeClr val="dk1"/>
                </a:solidFill>
                <a:latin typeface="Times New Roman" panose="02020603050405020304" pitchFamily="18" charset="0"/>
                <a:ea typeface="汉仪颜楷简" panose="00020600040101010101" charset="-122"/>
                <a:cs typeface="微软雅黑" panose="020B0503020204020204" charset="-122"/>
              </a:rPr>
              <a:t>的特点</a:t>
            </a:r>
            <a:endParaRPr lang="zh-CN" altLang="en-US" smtClean="0">
              <a:solidFill>
                <a:schemeClr val="dk1"/>
              </a:solidFill>
              <a:latin typeface="Times New Roman" panose="02020603050405020304" pitchFamily="18" charset="0"/>
              <a:ea typeface="汉仪颜楷简" panose="00020600040101010101" charset="-122"/>
              <a:cs typeface="微软雅黑" panose="020B0503020204020204"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4067">
                                            <p:txEl>
                                              <p:pRg st="0" end="0"/>
                                            </p:txEl>
                                          </p:spTgt>
                                        </p:tgtEl>
                                        <p:attrNameLst>
                                          <p:attrName>style.visibility</p:attrName>
                                        </p:attrNameLst>
                                      </p:cBhvr>
                                      <p:to>
                                        <p:strVal val="visible"/>
                                      </p:to>
                                    </p:set>
                                    <p:anim calcmode="lin" valueType="num">
                                      <p:cBhvr additive="base">
                                        <p:cTn id="7" dur="500" fill="hold"/>
                                        <p:tgtEl>
                                          <p:spTgt spid="34406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406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4067">
                                            <p:txEl>
                                              <p:pRg st="1" end="1"/>
                                            </p:txEl>
                                          </p:spTgt>
                                        </p:tgtEl>
                                        <p:attrNameLst>
                                          <p:attrName>style.visibility</p:attrName>
                                        </p:attrNameLst>
                                      </p:cBhvr>
                                      <p:to>
                                        <p:strVal val="visible"/>
                                      </p:to>
                                    </p:set>
                                    <p:anim calcmode="lin" valueType="num">
                                      <p:cBhvr additive="base">
                                        <p:cTn id="13" dur="500" fill="hold"/>
                                        <p:tgtEl>
                                          <p:spTgt spid="34406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406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4067">
                                            <p:txEl>
                                              <p:pRg st="2" end="2"/>
                                            </p:txEl>
                                          </p:spTgt>
                                        </p:tgtEl>
                                        <p:attrNameLst>
                                          <p:attrName>style.visibility</p:attrName>
                                        </p:attrNameLst>
                                      </p:cBhvr>
                                      <p:to>
                                        <p:strVal val="visible"/>
                                      </p:to>
                                    </p:set>
                                    <p:anim calcmode="lin" valueType="num">
                                      <p:cBhvr additive="base">
                                        <p:cTn id="19" dur="500" fill="hold"/>
                                        <p:tgtEl>
                                          <p:spTgt spid="34406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406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4067">
                                            <p:txEl>
                                              <p:pRg st="3" end="3"/>
                                            </p:txEl>
                                          </p:spTgt>
                                        </p:tgtEl>
                                        <p:attrNameLst>
                                          <p:attrName>style.visibility</p:attrName>
                                        </p:attrNameLst>
                                      </p:cBhvr>
                                      <p:to>
                                        <p:strVal val="visible"/>
                                      </p:to>
                                    </p:set>
                                    <p:anim calcmode="lin" valueType="num">
                                      <p:cBhvr additive="base">
                                        <p:cTn id="25" dur="500" fill="hold"/>
                                        <p:tgtEl>
                                          <p:spTgt spid="34406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406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4067">
                                            <p:txEl>
                                              <p:pRg st="4" end="4"/>
                                            </p:txEl>
                                          </p:spTgt>
                                        </p:tgtEl>
                                        <p:attrNameLst>
                                          <p:attrName>style.visibility</p:attrName>
                                        </p:attrNameLst>
                                      </p:cBhvr>
                                      <p:to>
                                        <p:strVal val="visible"/>
                                      </p:to>
                                    </p:set>
                                    <p:anim calcmode="lin" valueType="num">
                                      <p:cBhvr additive="base">
                                        <p:cTn id="31" dur="500" fill="hold"/>
                                        <p:tgtEl>
                                          <p:spTgt spid="34406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406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4067">
                                            <p:txEl>
                                              <p:pRg st="5" end="5"/>
                                            </p:txEl>
                                          </p:spTgt>
                                        </p:tgtEl>
                                        <p:attrNameLst>
                                          <p:attrName>style.visibility</p:attrName>
                                        </p:attrNameLst>
                                      </p:cBhvr>
                                      <p:to>
                                        <p:strVal val="visible"/>
                                      </p:to>
                                    </p:set>
                                    <p:anim calcmode="lin" valueType="num">
                                      <p:cBhvr additive="base">
                                        <p:cTn id="37" dur="500" fill="hold"/>
                                        <p:tgtEl>
                                          <p:spTgt spid="34406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4406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44067">
                                            <p:txEl>
                                              <p:pRg st="6" end="6"/>
                                            </p:txEl>
                                          </p:spTgt>
                                        </p:tgtEl>
                                        <p:attrNameLst>
                                          <p:attrName>style.visibility</p:attrName>
                                        </p:attrNameLst>
                                      </p:cBhvr>
                                      <p:to>
                                        <p:strVal val="visible"/>
                                      </p:to>
                                    </p:set>
                                    <p:anim calcmode="lin" valueType="num">
                                      <p:cBhvr additive="base">
                                        <p:cTn id="43" dur="500" fill="hold"/>
                                        <p:tgtEl>
                                          <p:spTgt spid="344067">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44067">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44067">
                                            <p:txEl>
                                              <p:pRg st="7" end="7"/>
                                            </p:txEl>
                                          </p:spTgt>
                                        </p:tgtEl>
                                        <p:attrNameLst>
                                          <p:attrName>style.visibility</p:attrName>
                                        </p:attrNameLst>
                                      </p:cBhvr>
                                      <p:to>
                                        <p:strVal val="visible"/>
                                      </p:to>
                                    </p:set>
                                    <p:anim calcmode="lin" valueType="num">
                                      <p:cBhvr additive="base">
                                        <p:cTn id="49" dur="500" fill="hold"/>
                                        <p:tgtEl>
                                          <p:spTgt spid="344067">
                                            <p:txEl>
                                              <p:pRg st="7" end="7"/>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44067">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4067" grpId="0" build="p"/>
    </p:bldLst>
  </p:timing>
</p:sld>
</file>

<file path=ppt/slides/slide49.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46083" name="Rectangle 3"/>
          <p:cNvSpPr>
            <a:spLocks noGrp="1" noChangeArrowheads="1"/>
          </p:cNvSpPr>
          <p:nvPr>
            <p:ph type="body" idx="4294967295"/>
          </p:nvPr>
        </p:nvSpPr>
        <p:spPr>
          <a:xfrm>
            <a:off x="611188" y="1340168"/>
            <a:ext cx="8064500" cy="2592387"/>
          </a:xfrm>
        </p:spPr>
        <p:txBody>
          <a:bodyPr/>
          <a:lstStyle/>
          <a:p>
            <a:pPr eaLnBrk="1" hangingPunct="1">
              <a:lnSpc>
                <a:spcPct val="150000"/>
              </a:lnSpc>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的语法设计有很多地方与</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相似。本节帮助同学们回顾和介绍</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程序设计基础知识，包括数据类型、常量和变量、运算符和语句结构。</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46082" name="Rectangle 2"/>
          <p:cNvSpPr>
            <a:spLocks noGrp="1" noChangeArrowheads="1"/>
          </p:cNvSpPr>
          <p:nvPr>
            <p:custDataLst>
              <p:tags r:id="rId5"/>
            </p:custDataLst>
          </p:nvPr>
        </p:nvSpPr>
        <p:spPr>
          <a:xfrm>
            <a:off x="701675" y="33178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 C#</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语言基础</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11266" name="Rectangle 2"/>
          <p:cNvSpPr>
            <a:spLocks noGrp="1" noChangeArrowheads="1"/>
          </p:cNvSpPr>
          <p:nvPr/>
        </p:nvSpPr>
        <p:spPr>
          <a:xfrm>
            <a:off x="889000" y="293370"/>
            <a:ext cx="7788275" cy="645160"/>
          </a:xfrm>
          <a:prstGeom prst="rect">
            <a:avLst/>
          </a:prstGeom>
          <a:noFill/>
          <a:ln>
            <a:noFill/>
          </a:ln>
        </p:spPr>
        <p:txBody>
          <a:bodyPr vert="horz" wrap="square" lIns="92075" tIns="46038" rIns="92075" bIns="46038" numCol="1" anchor="ctr" anchorCtr="0" compatLnSpc="1">
            <a:spAutoFit/>
          </a:bodyPr>
          <a:lst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9pPr>
          </a:lstStyle>
          <a:p>
            <a:r>
              <a:rPr lang="zh-CN" altLang="en-US" smtClean="0">
                <a:solidFill>
                  <a:srgbClr val="000000"/>
                </a:solidFill>
                <a:latin typeface="Times New Roman" panose="02020603050405020304" pitchFamily="18" charset="0"/>
                <a:ea typeface="汉仪颜楷简" panose="00020600040101010101" charset="-122"/>
                <a:cs typeface="微软雅黑" panose="020B0503020204020204" charset="-122"/>
              </a:rPr>
              <a:t>学习</a:t>
            </a:r>
            <a:r>
              <a:rPr lang="en-US" altLang="zh-CN" smtClean="0">
                <a:solidFill>
                  <a:srgbClr val="000000"/>
                </a:solidFill>
                <a:latin typeface="Times New Roman" panose="02020603050405020304" pitchFamily="18" charset="0"/>
                <a:ea typeface="汉仪颜楷简" panose="00020600040101010101" charset="-122"/>
                <a:cs typeface="微软雅黑" panose="020B0503020204020204" charset="-122"/>
              </a:rPr>
              <a:t>.NET</a:t>
            </a:r>
            <a:r>
              <a:rPr lang="zh-CN" altLang="en-US" smtClean="0">
                <a:solidFill>
                  <a:srgbClr val="000000"/>
                </a:solidFill>
                <a:latin typeface="Times New Roman" panose="02020603050405020304" pitchFamily="18" charset="0"/>
                <a:ea typeface="汉仪颜楷简" panose="00020600040101010101" charset="-122"/>
                <a:cs typeface="微软雅黑" panose="020B0503020204020204" charset="-122"/>
              </a:rPr>
              <a:t>平台的意义</a:t>
            </a:r>
            <a:endParaRPr lang="zh-CN" altLang="en-US" smtClean="0">
              <a:solidFill>
                <a:srgbClr val="000000"/>
              </a:solidFill>
              <a:latin typeface="Times New Roman" panose="02020603050405020304" pitchFamily="18" charset="0"/>
              <a:ea typeface="汉仪颜楷简" panose="00020600040101010101" charset="-122"/>
              <a:cs typeface="微软雅黑" panose="020B0503020204020204" charset="-122"/>
            </a:endParaRPr>
          </a:p>
        </p:txBody>
      </p:sp>
      <p:sp>
        <p:nvSpPr>
          <p:cNvPr id="370691" name="Rectangle 3"/>
          <p:cNvSpPr>
            <a:spLocks noGrp="1" noChangeArrowheads="1"/>
          </p:cNvSpPr>
          <p:nvPr/>
        </p:nvSpPr>
        <p:spPr>
          <a:xfrm>
            <a:off x="395288" y="1628775"/>
            <a:ext cx="7920037" cy="3146425"/>
          </a:xfrm>
          <a:prstGeom prst="rect">
            <a:avLst/>
          </a:prstGeom>
        </p:spPr>
        <p:txBody>
          <a:bodyPr vert="horz" lIns="90170" tIns="46990" rIns="90170" bIns="46990" rtlCol="0">
            <a:normAutofit/>
          </a:bodyPr>
          <a:lst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marL="0" indent="0">
              <a:lnSpc>
                <a:spcPct val="100000"/>
              </a:lnSpc>
              <a:buFont typeface="Wingdings" panose="05000000000000000000" pitchFamily="2" charset="2"/>
              <a:buNone/>
            </a:pPr>
            <a:r>
              <a:rPr lang="zh-CN" altLang="en-US" sz="3200" b="1" smtClean="0">
                <a:solidFill>
                  <a:srgbClr val="000000"/>
                </a:solidFill>
                <a:latin typeface="Times New Roman" panose="02020603050405020304" pitchFamily="18" charset="0"/>
                <a:ea typeface="汉仪楷体简" panose="02010600000101010101" charset="-128"/>
                <a:cs typeface="微软雅黑" panose="020B0503020204020204" charset="-122"/>
              </a:rPr>
              <a:t>送给同学们的两句话：　</a:t>
            </a:r>
            <a:endParaRPr lang="zh-CN" altLang="en-US" sz="32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a:lnSpc>
                <a:spcPct val="100000"/>
              </a:lnSpc>
              <a:buFont typeface="Wingdings" panose="05000000000000000000" pitchFamily="2" charset="2"/>
              <a:buNone/>
            </a:pPr>
            <a:r>
              <a:rPr lang="en-US" altLang="zh-CN" sz="2400" b="1" smtClean="0">
                <a:solidFill>
                  <a:srgbClr val="000000"/>
                </a:solidFill>
                <a:latin typeface="Times New Roman" panose="02020603050405020304" pitchFamily="18" charset="0"/>
                <a:ea typeface="汉仪楷体简" panose="02010600000101010101" charset="-128"/>
                <a:cs typeface="微软雅黑" panose="020B0503020204020204" charset="-122"/>
              </a:rPr>
              <a:t>1. </a:t>
            </a:r>
            <a:r>
              <a:rPr lang="zh-CN" altLang="en-US" sz="2400" b="1" smtClean="0">
                <a:solidFill>
                  <a:srgbClr val="000000"/>
                </a:solidFill>
                <a:latin typeface="Times New Roman" panose="02020603050405020304" pitchFamily="18" charset="0"/>
                <a:ea typeface="汉仪楷体简" panose="02010600000101010101" charset="-128"/>
                <a:cs typeface="微软雅黑" panose="020B0503020204020204" charset="-122"/>
              </a:rPr>
              <a:t>科班学生不学点</a:t>
            </a:r>
            <a:r>
              <a:rPr lang="en-US" altLang="zh-CN" sz="2400" b="1" smtClean="0">
                <a:solidFill>
                  <a:srgbClr val="000000"/>
                </a:solidFill>
                <a:latin typeface="Times New Roman" panose="02020603050405020304" pitchFamily="18" charset="0"/>
                <a:ea typeface="汉仪楷体简" panose="02010600000101010101" charset="-128"/>
                <a:cs typeface="微软雅黑" panose="020B0503020204020204" charset="-122"/>
              </a:rPr>
              <a:t>.NET</a:t>
            </a:r>
            <a:r>
              <a:rPr lang="zh-CN" altLang="en-US" sz="2400" b="1" smtClean="0">
                <a:solidFill>
                  <a:srgbClr val="000000"/>
                </a:solidFill>
                <a:latin typeface="Times New Roman" panose="02020603050405020304" pitchFamily="18" charset="0"/>
                <a:ea typeface="汉仪楷体简" panose="02010600000101010101" charset="-128"/>
                <a:cs typeface="微软雅黑" panose="020B0503020204020204" charset="-122"/>
              </a:rPr>
              <a:t>是不行的，它是重要的技术方向；</a:t>
            </a:r>
            <a:endParaRPr lang="zh-CN" altLang="en-US" sz="24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a:lnSpc>
                <a:spcPct val="100000"/>
              </a:lnSpc>
              <a:buFont typeface="Wingdings" panose="05000000000000000000" pitchFamily="2" charset="2"/>
              <a:buNone/>
            </a:pPr>
            <a:r>
              <a:rPr lang="en-US" altLang="zh-CN" sz="2400" b="1" smtClean="0">
                <a:solidFill>
                  <a:srgbClr val="000000"/>
                </a:solidFill>
                <a:latin typeface="Times New Roman" panose="02020603050405020304" pitchFamily="18" charset="0"/>
                <a:ea typeface="汉仪楷体简" panose="02010600000101010101" charset="-128"/>
                <a:cs typeface="微软雅黑" panose="020B0503020204020204" charset="-122"/>
              </a:rPr>
              <a:t>2. </a:t>
            </a:r>
            <a:r>
              <a:rPr lang="zh-CN" altLang="en-US" sz="2400" b="1" smtClean="0">
                <a:solidFill>
                  <a:srgbClr val="000000"/>
                </a:solidFill>
                <a:latin typeface="Times New Roman" panose="02020603050405020304" pitchFamily="18" charset="0"/>
                <a:ea typeface="汉仪楷体简" panose="02010600000101010101" charset="-128"/>
                <a:cs typeface="微软雅黑" panose="020B0503020204020204" charset="-122"/>
              </a:rPr>
              <a:t>大家一起努力，让</a:t>
            </a:r>
            <a:r>
              <a:rPr lang="en-US" altLang="zh-CN" sz="2400" b="1" smtClean="0">
                <a:solidFill>
                  <a:srgbClr val="000000"/>
                </a:solidFill>
                <a:latin typeface="Times New Roman" panose="02020603050405020304" pitchFamily="18" charset="0"/>
                <a:ea typeface="汉仪楷体简" panose="02010600000101010101" charset="-128"/>
                <a:cs typeface="微软雅黑" panose="020B0503020204020204" charset="-122"/>
              </a:rPr>
              <a:t>.NET</a:t>
            </a:r>
            <a:r>
              <a:rPr lang="zh-CN" altLang="en-US" sz="2400" b="1" smtClean="0">
                <a:solidFill>
                  <a:srgbClr val="000000"/>
                </a:solidFill>
                <a:latin typeface="Times New Roman" panose="02020603050405020304" pitchFamily="18" charset="0"/>
                <a:ea typeface="汉仪楷体简" panose="02010600000101010101" charset="-128"/>
                <a:cs typeface="微软雅黑" panose="020B0503020204020204" charset="-122"/>
              </a:rPr>
              <a:t>平台技术课程成为精英教育的一部分。</a:t>
            </a:r>
            <a:endParaRPr lang="zh-CN" altLang="en-US" sz="24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5"/>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70691">
                                            <p:txEl>
                                              <p:pRg st="0" end="0"/>
                                            </p:txEl>
                                          </p:spTgt>
                                        </p:tgtEl>
                                        <p:attrNameLst>
                                          <p:attrName>style.visibility</p:attrName>
                                        </p:attrNameLst>
                                      </p:cBhvr>
                                      <p:to>
                                        <p:strVal val="visible"/>
                                      </p:to>
                                    </p:set>
                                    <p:anim calcmode="lin" valueType="num">
                                      <p:cBhvr additive="base">
                                        <p:cTn id="7" dur="500" fill="hold"/>
                                        <p:tgtEl>
                                          <p:spTgt spid="37069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7069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70691">
                                            <p:txEl>
                                              <p:pRg st="1" end="1"/>
                                            </p:txEl>
                                          </p:spTgt>
                                        </p:tgtEl>
                                        <p:attrNameLst>
                                          <p:attrName>style.visibility</p:attrName>
                                        </p:attrNameLst>
                                      </p:cBhvr>
                                      <p:to>
                                        <p:strVal val="visible"/>
                                      </p:to>
                                    </p:set>
                                    <p:anim calcmode="lin" valueType="num">
                                      <p:cBhvr additive="base">
                                        <p:cTn id="13" dur="500" fill="hold"/>
                                        <p:tgtEl>
                                          <p:spTgt spid="37069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7069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70691">
                                            <p:txEl>
                                              <p:pRg st="2" end="2"/>
                                            </p:txEl>
                                          </p:spTgt>
                                        </p:tgtEl>
                                        <p:attrNameLst>
                                          <p:attrName>style.visibility</p:attrName>
                                        </p:attrNameLst>
                                      </p:cBhvr>
                                      <p:to>
                                        <p:strVal val="visible"/>
                                      </p:to>
                                    </p:set>
                                    <p:anim calcmode="lin" valueType="num">
                                      <p:cBhvr additive="base">
                                        <p:cTn id="19" dur="500" fill="hold"/>
                                        <p:tgtEl>
                                          <p:spTgt spid="37069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7069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0691" grpId="0" build="p"/>
    </p:bldLst>
  </p:timing>
</p:sld>
</file>

<file path=ppt/slides/slide50.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46115" name="Rectangle 3"/>
          <p:cNvSpPr>
            <a:spLocks noGrp="1" noChangeArrowheads="1"/>
          </p:cNvSpPr>
          <p:nvPr>
            <p:ph type="body" idx="4294967295"/>
          </p:nvPr>
        </p:nvSpPr>
        <p:spPr>
          <a:xfrm>
            <a:off x="684213" y="1340768"/>
            <a:ext cx="8002587" cy="5256584"/>
          </a:xfrm>
        </p:spPr>
        <p:txBody>
          <a:bodyPr/>
          <a:lstStyle/>
          <a:p>
            <a:pPr eaLnBrk="1" hangingPunct="1"/>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数据类型包括基本类型（类型中最基础的部分），如</a:t>
            </a:r>
            <a:r>
              <a:rPr lang="en-US" altLang="zh-CN" sz="2000" b="1"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int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char</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float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等，也包括比较复杂的类型，如</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string</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array</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等。</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作为完全面向对象的语言，</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中的所有数据类型是一个真正的类（从什么类派生？）。根据在内存中存储位置的不同，</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中的数据类型可分为以下两类：</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1. </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值类型：该类型的数据长度固定，存放于栈内。</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2. </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引用类型：该类型的数据长度可变，存放于堆内。</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指针类型</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也可归引用类型</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47106" name="Rectangle 2"/>
          <p:cNvSpPr>
            <a:spLocks noGrp="1" noChangeArrowheads="1"/>
          </p:cNvSpPr>
          <p:nvPr>
            <p:custDataLst>
              <p:tags r:id="rId5"/>
            </p:custDataLst>
          </p:nvPr>
        </p:nvSpPr>
        <p:spPr>
          <a:xfrm>
            <a:off x="683895" y="33178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1.2.1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数据类型</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46115">
                                            <p:txEl>
                                              <p:pRg st="0" end="0"/>
                                            </p:txEl>
                                          </p:spTgt>
                                        </p:tgtEl>
                                        <p:attrNameLst>
                                          <p:attrName>style.visibility</p:attrName>
                                        </p:attrNameLst>
                                      </p:cBhvr>
                                      <p:to>
                                        <p:strVal val="visible"/>
                                      </p:to>
                                    </p:set>
                                    <p:anim calcmode="lin" valueType="num">
                                      <p:cBhvr additive="base">
                                        <p:cTn id="7" dur="500" fill="hold"/>
                                        <p:tgtEl>
                                          <p:spTgt spid="3461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461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46115">
                                            <p:txEl>
                                              <p:pRg st="1" end="1"/>
                                            </p:txEl>
                                          </p:spTgt>
                                        </p:tgtEl>
                                        <p:attrNameLst>
                                          <p:attrName>style.visibility</p:attrName>
                                        </p:attrNameLst>
                                      </p:cBhvr>
                                      <p:to>
                                        <p:strVal val="visible"/>
                                      </p:to>
                                    </p:set>
                                    <p:anim calcmode="lin" valueType="num">
                                      <p:cBhvr additive="base">
                                        <p:cTn id="13" dur="500" fill="hold"/>
                                        <p:tgtEl>
                                          <p:spTgt spid="3461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461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46115">
                                            <p:txEl>
                                              <p:pRg st="2" end="2"/>
                                            </p:txEl>
                                          </p:spTgt>
                                        </p:tgtEl>
                                        <p:attrNameLst>
                                          <p:attrName>style.visibility</p:attrName>
                                        </p:attrNameLst>
                                      </p:cBhvr>
                                      <p:to>
                                        <p:strVal val="visible"/>
                                      </p:to>
                                    </p:set>
                                    <p:anim calcmode="lin" valueType="num">
                                      <p:cBhvr additive="base">
                                        <p:cTn id="19" dur="500" fill="hold"/>
                                        <p:tgtEl>
                                          <p:spTgt spid="3461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461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46115">
                                            <p:txEl>
                                              <p:pRg st="3" end="3"/>
                                            </p:txEl>
                                          </p:spTgt>
                                        </p:tgtEl>
                                        <p:attrNameLst>
                                          <p:attrName>style.visibility</p:attrName>
                                        </p:attrNameLst>
                                      </p:cBhvr>
                                      <p:to>
                                        <p:strVal val="visible"/>
                                      </p:to>
                                    </p:set>
                                    <p:anim calcmode="lin" valueType="num">
                                      <p:cBhvr additive="base">
                                        <p:cTn id="25" dur="500" fill="hold"/>
                                        <p:tgtEl>
                                          <p:spTgt spid="3461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461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46115">
                                            <p:txEl>
                                              <p:pRg st="4" end="4"/>
                                            </p:txEl>
                                          </p:spTgt>
                                        </p:tgtEl>
                                        <p:attrNameLst>
                                          <p:attrName>style.visibility</p:attrName>
                                        </p:attrNameLst>
                                      </p:cBhvr>
                                      <p:to>
                                        <p:strVal val="visible"/>
                                      </p:to>
                                    </p:set>
                                    <p:anim calcmode="lin" valueType="num">
                                      <p:cBhvr additive="base">
                                        <p:cTn id="31" dur="500" fill="hold"/>
                                        <p:tgtEl>
                                          <p:spTgt spid="3461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4611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6115" grpId="0" build="p"/>
    </p:bldLst>
  </p:timing>
</p:sld>
</file>

<file path=ppt/slides/slide51.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48132" name="Picture 4"/>
          <p:cNvPicPr>
            <a:picLocks noChangeAspect="1" noChangeArrowheads="1"/>
          </p:cNvPicPr>
          <p:nvPr/>
        </p:nvPicPr>
        <p:blipFill>
          <a:blip r:embed="rId5">
            <a:extLst>
              <a:ext uri="{28A0092B-C50C-407E-A947-70E740481C1C}">
                <a14:useLocalDpi xmlns:a14="http://schemas.microsoft.com/office/drawing/2010/main" val="0"/>
              </a:ext>
            </a:extLst>
          </a:blip>
          <a:srcRect l="22011" t="30867" r="30748" b="11987"/>
          <a:stretch>
            <a:fillRect/>
          </a:stretch>
        </p:blipFill>
        <p:spPr bwMode="auto">
          <a:xfrm>
            <a:off x="827405" y="260350"/>
            <a:ext cx="7848600" cy="6311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49155" name="Rectangle 3"/>
          <p:cNvSpPr>
            <a:spLocks noGrp="1" noChangeArrowheads="1"/>
          </p:cNvSpPr>
          <p:nvPr>
            <p:ph type="body" idx="4294967295"/>
          </p:nvPr>
        </p:nvSpPr>
        <p:spPr>
          <a:xfrm>
            <a:off x="611188" y="1268413"/>
            <a:ext cx="8208962" cy="5400675"/>
          </a:xfrm>
        </p:spPr>
        <p:txBody>
          <a:bodyPr/>
          <a:lstStyle/>
          <a:p>
            <a:pPr marL="0" indent="0"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内置的值类型是最基本的数据类型，例如整数、浮点数、字符、布尔类型等。</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1</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．整数类型　如</a:t>
            </a:r>
            <a:r>
              <a:rPr lang="en-US" altLang="zh-CN" sz="2000" b="1"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Int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32</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位</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,4</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个字节）</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,Long </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64</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位</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,8</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个字节）</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,Short(16</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位</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,2</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个字节</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),Byte(8</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位</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,1</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个字节</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等等</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2</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．浮点数类型</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457200"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float(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占用字节：</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4) ——  (</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精度：</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7</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位</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457200"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double(</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占用字节：</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8) —— (</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精度：</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15</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位</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3</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Decimal</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（十进制</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金融类型）</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占用字节：</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16) —— (</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精度：</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28</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位</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49154" name="Rectangle 2"/>
          <p:cNvSpPr>
            <a:spLocks noGrp="1" noChangeArrowheads="1"/>
          </p:cNvSpPr>
          <p:nvPr>
            <p:custDataLst>
              <p:tags r:id="rId5"/>
            </p:custDataLst>
          </p:nvPr>
        </p:nvSpPr>
        <p:spPr>
          <a:xfrm>
            <a:off x="683895" y="404495"/>
            <a:ext cx="5976938" cy="6477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dirty="0" smtClean="0">
                <a:solidFill>
                  <a:schemeClr val="dk1"/>
                </a:solidFill>
                <a:latin typeface="汉仪颜楷简" panose="00020600040101010101" charset="-122"/>
                <a:ea typeface="汉仪颜楷简" panose="00020600040101010101" charset="-122"/>
                <a:cs typeface="汉仪颜楷简" panose="00020600040101010101" charset="-122"/>
              </a:rPr>
              <a:t>1.2.1.1  </a:t>
            </a:r>
            <a:r>
              <a:rPr lang="zh-CN" altLang="en-US" sz="4000" dirty="0" smtClean="0">
                <a:solidFill>
                  <a:schemeClr val="dk1"/>
                </a:solidFill>
                <a:latin typeface="汉仪颜楷简" panose="00020600040101010101" charset="-122"/>
                <a:ea typeface="汉仪颜楷简" panose="00020600040101010101" charset="-122"/>
                <a:cs typeface="汉仪颜楷简" panose="00020600040101010101" charset="-122"/>
              </a:rPr>
              <a:t>值类型</a:t>
            </a:r>
            <a:endParaRPr lang="en-US" altLang="zh-CN" sz="4000" dirty="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9155">
                                            <p:txEl>
                                              <p:pRg st="2" end="2"/>
                                            </p:txEl>
                                          </p:spTgt>
                                        </p:tgtEl>
                                        <p:attrNameLst>
                                          <p:attrName>style.visibility</p:attrName>
                                        </p:attrNameLst>
                                      </p:cBhvr>
                                      <p:to>
                                        <p:strVal val="visible"/>
                                      </p:to>
                                    </p:set>
                                    <p:anim calcmode="lin" valueType="num">
                                      <p:cBhvr additive="base">
                                        <p:cTn id="7" dur="500" fill="hold"/>
                                        <p:tgtEl>
                                          <p:spTgt spid="49155">
                                            <p:txEl>
                                              <p:pRg st="2" end="2"/>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9155">
                                            <p:txEl>
                                              <p:pRg st="2" end="2"/>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49155">
                                            <p:txEl>
                                              <p:pRg st="3" end="3"/>
                                            </p:txEl>
                                          </p:spTgt>
                                        </p:tgtEl>
                                        <p:attrNameLst>
                                          <p:attrName>style.visibility</p:attrName>
                                        </p:attrNameLst>
                                      </p:cBhvr>
                                      <p:to>
                                        <p:strVal val="visible"/>
                                      </p:to>
                                    </p:set>
                                    <p:anim calcmode="lin" valueType="num">
                                      <p:cBhvr additive="base">
                                        <p:cTn id="11" dur="500" fill="hold"/>
                                        <p:tgtEl>
                                          <p:spTgt spid="49155">
                                            <p:txEl>
                                              <p:pRg st="3" end="3"/>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49155">
                                            <p:txEl>
                                              <p:pRg st="3" end="3"/>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49155">
                                            <p:txEl>
                                              <p:pRg st="4" end="4"/>
                                            </p:txEl>
                                          </p:spTgt>
                                        </p:tgtEl>
                                        <p:attrNameLst>
                                          <p:attrName>style.visibility</p:attrName>
                                        </p:attrNameLst>
                                      </p:cBhvr>
                                      <p:to>
                                        <p:strVal val="visible"/>
                                      </p:to>
                                    </p:set>
                                    <p:anim calcmode="lin" valueType="num">
                                      <p:cBhvr additive="base">
                                        <p:cTn id="15" dur="500" fill="hold"/>
                                        <p:tgtEl>
                                          <p:spTgt spid="49155">
                                            <p:txEl>
                                              <p:pRg st="4" end="4"/>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49155">
                                            <p:txEl>
                                              <p:pRg st="4" end="4"/>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49155">
                                            <p:txEl>
                                              <p:pRg st="5" end="5"/>
                                            </p:txEl>
                                          </p:spTgt>
                                        </p:tgtEl>
                                        <p:attrNameLst>
                                          <p:attrName>style.visibility</p:attrName>
                                        </p:attrNameLst>
                                      </p:cBhvr>
                                      <p:to>
                                        <p:strVal val="visible"/>
                                      </p:to>
                                    </p:set>
                                    <p:anim calcmode="lin" valueType="num">
                                      <p:cBhvr additive="base">
                                        <p:cTn id="19" dur="500" fill="hold"/>
                                        <p:tgtEl>
                                          <p:spTgt spid="49155">
                                            <p:txEl>
                                              <p:pRg st="5" end="5"/>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9155">
                                            <p:txEl>
                                              <p:pRg st="5" end="5"/>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49155">
                                            <p:txEl>
                                              <p:pRg st="6" end="6"/>
                                            </p:txEl>
                                          </p:spTgt>
                                        </p:tgtEl>
                                        <p:attrNameLst>
                                          <p:attrName>style.visibility</p:attrName>
                                        </p:attrNameLst>
                                      </p:cBhvr>
                                      <p:to>
                                        <p:strVal val="visible"/>
                                      </p:to>
                                    </p:set>
                                    <p:anim calcmode="lin" valueType="num">
                                      <p:cBhvr additive="base">
                                        <p:cTn id="23" dur="500" fill="hold"/>
                                        <p:tgtEl>
                                          <p:spTgt spid="49155">
                                            <p:txEl>
                                              <p:pRg st="6" end="6"/>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4915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50179" name="Rectangle 3"/>
          <p:cNvSpPr>
            <a:spLocks noGrp="1" noChangeArrowheads="1"/>
          </p:cNvSpPr>
          <p:nvPr>
            <p:ph type="body" idx="4294967295"/>
          </p:nvPr>
        </p:nvSpPr>
        <p:spPr>
          <a:xfrm>
            <a:off x="611188" y="1839913"/>
            <a:ext cx="8208962" cy="2589212"/>
          </a:xfrm>
        </p:spPr>
        <p:txBody>
          <a:bodyPr/>
          <a:lstStyle/>
          <a:p>
            <a:pPr marL="0" indent="0"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4.</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布尔型</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的布尔型是</a:t>
            </a:r>
            <a:r>
              <a:rPr lang="en-US" altLang="zh-CN" sz="2000" b="1"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bool</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，其取值包括</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True</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和</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False</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5.</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字符型</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Char (2</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个字节</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中统一采用</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Unicode</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字符集</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50178" name="Rectangle 2"/>
          <p:cNvSpPr>
            <a:spLocks noGrp="1" noChangeArrowheads="1"/>
          </p:cNvSpPr>
          <p:nvPr>
            <p:custDataLst>
              <p:tags r:id="rId5"/>
            </p:custDataLst>
          </p:nvPr>
        </p:nvSpPr>
        <p:spPr>
          <a:xfrm>
            <a:off x="701675" y="476250"/>
            <a:ext cx="5976938" cy="6477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1.2.1.1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值类型</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01059" name="Rectangle 3"/>
          <p:cNvSpPr>
            <a:spLocks noGrp="1" noChangeArrowheads="1"/>
          </p:cNvSpPr>
          <p:nvPr>
            <p:ph type="body" idx="4294967295"/>
          </p:nvPr>
        </p:nvSpPr>
        <p:spPr>
          <a:xfrm>
            <a:off x="611505" y="1484630"/>
            <a:ext cx="8137525" cy="410845"/>
          </a:xfrm>
        </p:spPr>
        <p:txBody>
          <a:bodyPr>
            <a:noAutofit/>
          </a:bodyPr>
          <a:lstStyle/>
          <a:p>
            <a:pPr marL="0" indent="0" eaLnBrk="1" hangingPunct="1">
              <a:buFont typeface="Wingdings" panose="05000000000000000000" pitchFamily="2" charset="2"/>
              <a:buNone/>
            </a:pPr>
            <a:r>
              <a:rPr lang="zh-CN" altLang="en-US" sz="2000" b="1" dirty="0" smtClean="0">
                <a:solidFill>
                  <a:srgbClr val="000000"/>
                </a:solidFill>
                <a:latin typeface="Times New Roman" panose="02020603050405020304" pitchFamily="18" charset="0"/>
                <a:ea typeface="汉仪楷体简" panose="02010600000101010101" charset="-128"/>
              </a:rPr>
              <a:t>除上面介绍的简单值类型之外，用户还可以定义复合值类型。常用的复合值类型包括结构和枚举。</a:t>
            </a:r>
            <a:endParaRPr lang="zh-CN" altLang="en-US" sz="2000" b="1" dirty="0" smtClean="0">
              <a:solidFill>
                <a:srgbClr val="000000"/>
              </a:solidFill>
              <a:latin typeface="Times New Roman" panose="02020603050405020304" pitchFamily="18" charset="0"/>
              <a:ea typeface="汉仪楷体简" panose="02010600000101010101" charset="-128"/>
            </a:endParaRPr>
          </a:p>
        </p:txBody>
      </p:sp>
      <p:sp>
        <p:nvSpPr>
          <p:cNvPr id="301060" name="Rectangle 4"/>
          <p:cNvSpPr>
            <a:spLocks noChangeArrowheads="1"/>
          </p:cNvSpPr>
          <p:nvPr>
            <p:custDataLst>
              <p:tags r:id="rId5"/>
            </p:custDataLst>
          </p:nvPr>
        </p:nvSpPr>
        <p:spPr bwMode="auto">
          <a:xfrm>
            <a:off x="323850" y="3213100"/>
            <a:ext cx="4176713"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algn="l" eaLnBrk="1" hangingPunct="1">
              <a:spcBef>
                <a:spcPct val="20000"/>
              </a:spcBef>
              <a:buClr>
                <a:schemeClr val="tx1"/>
              </a:buClr>
              <a:buSzPct val="80000"/>
              <a:buFontTx/>
              <a:buChar char="–"/>
            </a:pPr>
            <a:r>
              <a:rPr lang="zh-CN" altLang="en-US" sz="2400" dirty="0">
                <a:solidFill>
                  <a:schemeClr val="dk1">
                    <a:lumMod val="85000"/>
                    <a:lumOff val="15000"/>
                  </a:schemeClr>
                </a:solidFill>
                <a:latin typeface="Times New Roman" panose="02020603050405020304" pitchFamily="18" charset="0"/>
                <a:ea typeface="汉仪楷体简" panose="02010600000101010101" charset="-128"/>
              </a:rPr>
              <a:t>结构属于值类型</a:t>
            </a:r>
            <a:endParaRPr lang="zh-CN" altLang="en-US" sz="2400" dirty="0">
              <a:solidFill>
                <a:schemeClr val="dk1">
                  <a:lumMod val="85000"/>
                  <a:lumOff val="15000"/>
                </a:schemeClr>
              </a:solidFill>
              <a:latin typeface="Times New Roman" panose="02020603050405020304" pitchFamily="18" charset="0"/>
              <a:ea typeface="汉仪楷体简" panose="02010600000101010101" charset="-128"/>
            </a:endParaRPr>
          </a:p>
          <a:p>
            <a:pPr marL="742950" lvl="1" indent="-285750" algn="l" eaLnBrk="1" hangingPunct="1">
              <a:spcBef>
                <a:spcPct val="20000"/>
              </a:spcBef>
              <a:buClr>
                <a:schemeClr val="tx1"/>
              </a:buClr>
              <a:buSzPct val="80000"/>
              <a:buFontTx/>
              <a:buChar char="–"/>
            </a:pPr>
            <a:r>
              <a:rPr lang="zh-CN" altLang="en-US" sz="2400" dirty="0">
                <a:solidFill>
                  <a:schemeClr val="dk1">
                    <a:lumMod val="85000"/>
                    <a:lumOff val="15000"/>
                  </a:schemeClr>
                </a:solidFill>
                <a:latin typeface="Times New Roman" panose="02020603050405020304" pitchFamily="18" charset="0"/>
                <a:ea typeface="汉仪楷体简" panose="02010600000101010101" charset="-128"/>
              </a:rPr>
              <a:t>可以有方法</a:t>
            </a:r>
            <a:endParaRPr lang="zh-CN" altLang="en-US" sz="2400" dirty="0">
              <a:solidFill>
                <a:schemeClr val="dk1">
                  <a:lumMod val="85000"/>
                  <a:lumOff val="15000"/>
                </a:schemeClr>
              </a:solidFill>
              <a:latin typeface="Times New Roman" panose="02020603050405020304" pitchFamily="18" charset="0"/>
              <a:ea typeface="汉仪楷体简" panose="02010600000101010101" charset="-128"/>
            </a:endParaRPr>
          </a:p>
          <a:p>
            <a:pPr marL="742950" lvl="1" indent="-285750" algn="l" eaLnBrk="1" hangingPunct="1">
              <a:spcBef>
                <a:spcPct val="20000"/>
              </a:spcBef>
              <a:buClr>
                <a:schemeClr val="tx1"/>
              </a:buClr>
              <a:buSzPct val="80000"/>
              <a:buFontTx/>
              <a:buChar char="–"/>
            </a:pPr>
            <a:r>
              <a:rPr lang="zh-CN" altLang="en-US" sz="2400" dirty="0">
                <a:solidFill>
                  <a:schemeClr val="dk1">
                    <a:lumMod val="85000"/>
                    <a:lumOff val="15000"/>
                  </a:schemeClr>
                </a:solidFill>
                <a:latin typeface="Times New Roman" panose="02020603050405020304" pitchFamily="18" charset="0"/>
                <a:ea typeface="汉仪楷体简" panose="02010600000101010101" charset="-128"/>
              </a:rPr>
              <a:t>可以拥有构造函数</a:t>
            </a:r>
            <a:endParaRPr lang="zh-CN" altLang="en-US" sz="2400" dirty="0">
              <a:solidFill>
                <a:schemeClr val="dk1">
                  <a:lumMod val="85000"/>
                  <a:lumOff val="15000"/>
                </a:schemeClr>
              </a:solidFill>
              <a:latin typeface="Times New Roman" panose="02020603050405020304" pitchFamily="18" charset="0"/>
              <a:ea typeface="汉仪楷体简" panose="02010600000101010101" charset="-128"/>
            </a:endParaRPr>
          </a:p>
          <a:p>
            <a:pPr marL="742950" lvl="1" indent="-285750" algn="l" eaLnBrk="1" hangingPunct="1">
              <a:spcBef>
                <a:spcPct val="20000"/>
              </a:spcBef>
              <a:buClr>
                <a:schemeClr val="tx1"/>
              </a:buClr>
              <a:buSzPct val="80000"/>
              <a:buFontTx/>
              <a:buChar char="–"/>
            </a:pPr>
            <a:r>
              <a:rPr lang="zh-CN" altLang="en-US" sz="2400" dirty="0">
                <a:solidFill>
                  <a:schemeClr val="dk1">
                    <a:lumMod val="85000"/>
                    <a:lumOff val="15000"/>
                  </a:schemeClr>
                </a:solidFill>
                <a:latin typeface="Times New Roman" panose="02020603050405020304" pitchFamily="18" charset="0"/>
                <a:ea typeface="汉仪楷体简" panose="02010600000101010101" charset="-128"/>
              </a:rPr>
              <a:t>不能实现继承</a:t>
            </a:r>
            <a:endParaRPr lang="zh-CN" altLang="en-US" sz="2400" dirty="0">
              <a:solidFill>
                <a:schemeClr val="dk1">
                  <a:lumMod val="85000"/>
                  <a:lumOff val="15000"/>
                </a:schemeClr>
              </a:solidFill>
              <a:latin typeface="Times New Roman" panose="02020603050405020304" pitchFamily="18" charset="0"/>
              <a:ea typeface="汉仪楷体简" panose="02010600000101010101" charset="-128"/>
            </a:endParaRPr>
          </a:p>
        </p:txBody>
      </p:sp>
      <p:sp>
        <p:nvSpPr>
          <p:cNvPr id="301061" name="Rectangle 5"/>
          <p:cNvSpPr>
            <a:spLocks noChangeArrowheads="1"/>
          </p:cNvSpPr>
          <p:nvPr>
            <p:custDataLst>
              <p:tags r:id="rId6"/>
            </p:custDataLst>
          </p:nvPr>
        </p:nvSpPr>
        <p:spPr bwMode="auto">
          <a:xfrm>
            <a:off x="4787900" y="2769870"/>
            <a:ext cx="3482975" cy="3569335"/>
          </a:xfrm>
          <a:prstGeom prst="rect">
            <a:avLst/>
          </a:prstGeom>
          <a:solidFill>
            <a:srgbClr val="E0E0E0"/>
          </a:solidFill>
          <a:ln w="9525">
            <a:solidFill>
              <a:schemeClr val="dk1"/>
            </a:solidFill>
            <a:miter lim="800000"/>
          </a:ln>
        </p:spPr>
        <p:txBody>
          <a:bodyPr wrap="none" anchor="ctr">
            <a:spAutoFit/>
          </a:bodyPr>
          <a:lstStyle/>
          <a:p>
            <a:pPr algn="l" eaLnBrk="1" fontAlgn="b" hangingPunct="1"/>
            <a:r>
              <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600" dirty="0" err="1">
                <a:solidFill>
                  <a:schemeClr val="dk1"/>
                </a:solidFill>
                <a:latin typeface="Times New Roman" panose="02020603050405020304" pitchFamily="18" charset="0"/>
                <a:ea typeface="汉仪楷体简" panose="02010600000101010101" charset="-128"/>
                <a:cs typeface="微软雅黑" panose="020B0503020204020204" charset="-122"/>
              </a:rPr>
              <a:t>struct</a:t>
            </a:r>
            <a:r>
              <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en-US" altLang="zh-CN" sz="1600" dirty="0" err="1">
                <a:solidFill>
                  <a:schemeClr val="dk1"/>
                </a:solidFill>
                <a:latin typeface="Times New Roman" panose="02020603050405020304" pitchFamily="18" charset="0"/>
                <a:ea typeface="汉仪楷体简" panose="02010600000101010101" charset="-128"/>
                <a:cs typeface="微软雅黑" panose="020B0503020204020204" charset="-122"/>
              </a:rPr>
              <a:t>structEx</a:t>
            </a:r>
            <a:endPar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rPr>
              <a:t>   public </a:t>
            </a:r>
            <a:r>
              <a:rPr lang="en-US" altLang="zh-CN" sz="1600" dirty="0" err="1">
                <a:solidFill>
                  <a:schemeClr val="dk1"/>
                </a:solidFill>
                <a:latin typeface="Times New Roman" panose="02020603050405020304" pitchFamily="18" charset="0"/>
                <a:ea typeface="汉仪楷体简" panose="02010600000101010101" charset="-128"/>
                <a:cs typeface="微软雅黑" panose="020B0503020204020204" charset="-122"/>
              </a:rPr>
              <a:t>int</a:t>
            </a:r>
            <a:r>
              <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en-US" altLang="zh-CN" sz="1600" dirty="0" err="1">
                <a:solidFill>
                  <a:schemeClr val="dk1"/>
                </a:solidFill>
                <a:latin typeface="Times New Roman" panose="02020603050405020304" pitchFamily="18" charset="0"/>
                <a:ea typeface="汉仪楷体简" panose="02010600000101010101" charset="-128"/>
                <a:cs typeface="微软雅黑" panose="020B0503020204020204" charset="-122"/>
              </a:rPr>
              <a:t>structDataMember</a:t>
            </a:r>
            <a:r>
              <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rPr>
              <a:t>   public void </a:t>
            </a:r>
            <a:r>
              <a:rPr lang="en-US" altLang="zh-CN" sz="1600" dirty="0" err="1">
                <a:solidFill>
                  <a:schemeClr val="dk1"/>
                </a:solidFill>
                <a:latin typeface="Times New Roman" panose="02020603050405020304" pitchFamily="18" charset="0"/>
                <a:ea typeface="汉仪楷体简" panose="02010600000101010101" charset="-128"/>
                <a:cs typeface="微软雅黑" panose="020B0503020204020204" charset="-122"/>
              </a:rPr>
              <a:t>structEx</a:t>
            </a:r>
            <a:r>
              <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rPr>
              <a:t>   {</a:t>
            </a:r>
            <a:endPar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zh-CN" altLang="en-US" sz="1400" dirty="0">
                <a:solidFill>
                  <a:schemeClr val="dk1"/>
                </a:solidFill>
                <a:latin typeface="Times New Roman" panose="02020603050405020304" pitchFamily="18" charset="0"/>
                <a:ea typeface="汉仪楷体简" panose="02010600000101010101" charset="-128"/>
                <a:cs typeface="微软雅黑" panose="020B0503020204020204" charset="-122"/>
              </a:rPr>
              <a:t>实现构造函数</a:t>
            </a:r>
            <a:endParaRPr lang="zh-CN" altLang="en-US" sz="14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zh-CN" altLang="en-US" sz="1400"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rPr>
              <a:t> </a:t>
            </a:r>
            <a:endPar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rPr>
              <a:t>public void structMethod1()</a:t>
            </a:r>
            <a:endPar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rPr>
              <a:t>   {</a:t>
            </a:r>
            <a:endPar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600" dirty="0">
                <a:solidFill>
                  <a:schemeClr val="dk1"/>
                </a:solidFill>
                <a:latin typeface="Times New Roman" panose="02020603050405020304" pitchFamily="18" charset="0"/>
                <a:ea typeface="汉仪楷体简" panose="02010600000101010101" charset="-128"/>
                <a:cs typeface="微软雅黑" panose="020B0503020204020204" charset="-122"/>
              </a:rPr>
              <a:t>	//structMethod1</a:t>
            </a:r>
            <a:r>
              <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zh-CN" altLang="en-US" sz="1400" dirty="0">
                <a:solidFill>
                  <a:schemeClr val="dk1"/>
                </a:solidFill>
                <a:latin typeface="Times New Roman" panose="02020603050405020304" pitchFamily="18" charset="0"/>
                <a:ea typeface="汉仪楷体简" panose="02010600000101010101" charset="-128"/>
                <a:cs typeface="微软雅黑" panose="020B0503020204020204" charset="-122"/>
              </a:rPr>
              <a:t>实现方法</a:t>
            </a:r>
            <a:endParaRPr lang="zh-CN" altLang="en-US" sz="14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zh-CN" altLang="en-US" sz="1400"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eaLnBrk="1" fontAlgn="b" hangingPunct="1"/>
            <a:r>
              <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400" dirty="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301062" name="Rectangle 6"/>
          <p:cNvSpPr>
            <a:spLocks noChangeArrowheads="1"/>
          </p:cNvSpPr>
          <p:nvPr>
            <p:custDataLst>
              <p:tags r:id="rId7"/>
            </p:custDataLst>
          </p:nvPr>
        </p:nvSpPr>
        <p:spPr bwMode="auto">
          <a:xfrm>
            <a:off x="250825" y="5229225"/>
            <a:ext cx="4392613" cy="11988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400" b="1" dirty="0">
                <a:solidFill>
                  <a:schemeClr val="dk1">
                    <a:lumMod val="85000"/>
                    <a:lumOff val="15000"/>
                  </a:schemeClr>
                </a:solidFill>
                <a:latin typeface="Times New Roman" panose="02020603050405020304" pitchFamily="18" charset="0"/>
                <a:ea typeface="汉仪楷体简" panose="02010600000101010101" charset="-128"/>
              </a:rPr>
              <a:t>结构和类的比较</a:t>
            </a:r>
            <a:endParaRPr lang="zh-CN" altLang="en-US" sz="2400" b="1" dirty="0">
              <a:solidFill>
                <a:schemeClr val="dk1">
                  <a:lumMod val="85000"/>
                  <a:lumOff val="15000"/>
                </a:schemeClr>
              </a:solidFill>
              <a:latin typeface="Times New Roman" panose="02020603050405020304" pitchFamily="18" charset="0"/>
              <a:ea typeface="汉仪楷体简" panose="02010600000101010101" charset="-128"/>
            </a:endParaRPr>
          </a:p>
          <a:p>
            <a:pPr lvl="1" algn="l"/>
            <a:r>
              <a:rPr lang="zh-CN" altLang="en-US" sz="2400" dirty="0">
                <a:solidFill>
                  <a:schemeClr val="dk1">
                    <a:lumMod val="85000"/>
                    <a:lumOff val="15000"/>
                  </a:schemeClr>
                </a:solidFill>
                <a:latin typeface="Times New Roman" panose="02020603050405020304" pitchFamily="18" charset="0"/>
                <a:ea typeface="汉仪楷体简" panose="02010600000101010101" charset="-128"/>
              </a:rPr>
              <a:t>结构存放在栈中并以值传递</a:t>
            </a:r>
            <a:endParaRPr lang="zh-CN" altLang="en-US" sz="2400" dirty="0">
              <a:solidFill>
                <a:schemeClr val="dk1">
                  <a:lumMod val="85000"/>
                  <a:lumOff val="15000"/>
                </a:schemeClr>
              </a:solidFill>
              <a:latin typeface="Times New Roman" panose="02020603050405020304" pitchFamily="18" charset="0"/>
              <a:ea typeface="汉仪楷体简" panose="02010600000101010101" charset="-128"/>
            </a:endParaRPr>
          </a:p>
          <a:p>
            <a:pPr lvl="1" algn="l"/>
            <a:r>
              <a:rPr lang="zh-CN" altLang="en-US" sz="2400" dirty="0">
                <a:solidFill>
                  <a:schemeClr val="dk1">
                    <a:lumMod val="85000"/>
                    <a:lumOff val="15000"/>
                  </a:schemeClr>
                </a:solidFill>
                <a:latin typeface="Times New Roman" panose="02020603050405020304" pitchFamily="18" charset="0"/>
                <a:ea typeface="汉仪楷体简" panose="02010600000101010101" charset="-128"/>
              </a:rPr>
              <a:t>类存放在堆中并以引用传递</a:t>
            </a:r>
            <a:endParaRPr lang="zh-CN" altLang="en-US" sz="2400" dirty="0">
              <a:solidFill>
                <a:schemeClr val="dk1">
                  <a:lumMod val="85000"/>
                  <a:lumOff val="15000"/>
                </a:schemeClr>
              </a:solidFill>
              <a:latin typeface="Times New Roman" panose="02020603050405020304" pitchFamily="18" charset="0"/>
              <a:ea typeface="汉仪楷体简" panose="02010600000101010101" charset="-128"/>
            </a:endParaRPr>
          </a:p>
        </p:txBody>
      </p:sp>
      <p:sp>
        <p:nvSpPr>
          <p:cNvPr id="301063" name="Rectangle 7"/>
          <p:cNvSpPr>
            <a:spLocks noChangeArrowheads="1"/>
          </p:cNvSpPr>
          <p:nvPr/>
        </p:nvSpPr>
        <p:spPr bwMode="auto">
          <a:xfrm>
            <a:off x="539750" y="2565400"/>
            <a:ext cx="1499235" cy="5219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l" eaLnBrk="1" hangingPunct="1">
              <a:spcBef>
                <a:spcPct val="20000"/>
              </a:spcBef>
              <a:buClr>
                <a:srgbClr val="003399"/>
              </a:buClr>
              <a:buFont typeface="Wingdings" panose="05000000000000000000" pitchFamily="2" charset="2"/>
              <a:buNone/>
            </a:pPr>
            <a:r>
              <a:rPr lang="en-US" altLang="zh-CN" sz="2800" b="1">
                <a:solidFill>
                  <a:srgbClr val="000000"/>
                </a:solidFill>
                <a:latin typeface="Times New Roman" panose="02020603050405020304" pitchFamily="18" charset="0"/>
                <a:ea typeface="汉仪楷体简" panose="02010600000101010101" charset="-128"/>
                <a:cs typeface="微软雅黑" panose="020B0503020204020204" charset="-122"/>
              </a:rPr>
              <a:t>6</a:t>
            </a:r>
            <a:r>
              <a:rPr lang="zh-CN" altLang="en-US" sz="2800" b="1">
                <a:solidFill>
                  <a:srgbClr val="000000"/>
                </a:solidFill>
                <a:latin typeface="Times New Roman" panose="02020603050405020304" pitchFamily="18" charset="0"/>
                <a:ea typeface="汉仪楷体简" panose="02010600000101010101" charset="-128"/>
                <a:cs typeface="微软雅黑" panose="020B0503020204020204" charset="-122"/>
              </a:rPr>
              <a:t>．结构</a:t>
            </a:r>
            <a:endParaRPr lang="zh-CN" altLang="en-US" sz="2800" b="1">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51202" name="Rectangle 2"/>
          <p:cNvSpPr>
            <a:spLocks noGrp="1" noChangeArrowheads="1"/>
          </p:cNvSpPr>
          <p:nvPr>
            <p:custDataLst>
              <p:tags r:id="rId8"/>
            </p:custDataLst>
          </p:nvPr>
        </p:nvSpPr>
        <p:spPr>
          <a:xfrm>
            <a:off x="701675" y="33178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1.2.1.1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值类型</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01059">
                                            <p:txEl>
                                              <p:pRg st="0" end="0"/>
                                            </p:txEl>
                                          </p:spTgt>
                                        </p:tgtEl>
                                        <p:attrNameLst>
                                          <p:attrName>style.visibility</p:attrName>
                                        </p:attrNameLst>
                                      </p:cBhvr>
                                      <p:to>
                                        <p:strVal val="visible"/>
                                      </p:to>
                                    </p:set>
                                    <p:anim calcmode="lin" valueType="num">
                                      <p:cBhvr additive="base">
                                        <p:cTn id="7" dur="500" fill="hold"/>
                                        <p:tgtEl>
                                          <p:spTgt spid="30105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105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01063"/>
                                        </p:tgtEl>
                                        <p:attrNameLst>
                                          <p:attrName>style.visibility</p:attrName>
                                        </p:attrNameLst>
                                      </p:cBhvr>
                                      <p:to>
                                        <p:strVal val="visible"/>
                                      </p:to>
                                    </p:set>
                                    <p:anim calcmode="lin" valueType="num">
                                      <p:cBhvr additive="base">
                                        <p:cTn id="13" dur="500" fill="hold"/>
                                        <p:tgtEl>
                                          <p:spTgt spid="301063"/>
                                        </p:tgtEl>
                                        <p:attrNameLst>
                                          <p:attrName>ppt_x</p:attrName>
                                        </p:attrNameLst>
                                      </p:cBhvr>
                                      <p:tavLst>
                                        <p:tav tm="0">
                                          <p:val>
                                            <p:strVal val="#ppt_x"/>
                                          </p:val>
                                        </p:tav>
                                        <p:tav tm="100000">
                                          <p:val>
                                            <p:strVal val="#ppt_x"/>
                                          </p:val>
                                        </p:tav>
                                      </p:tavLst>
                                    </p:anim>
                                    <p:anim calcmode="lin" valueType="num">
                                      <p:cBhvr additive="base">
                                        <p:cTn id="14" dur="500" fill="hold"/>
                                        <p:tgtEl>
                                          <p:spTgt spid="301063"/>
                                        </p:tgtEl>
                                        <p:attrNameLst>
                                          <p:attrName>ppt_y</p:attrName>
                                        </p:attrNameLst>
                                      </p:cBhvr>
                                      <p:tavLst>
                                        <p:tav tm="0">
                                          <p:val>
                                            <p:strVal val="1+#ppt_h/2"/>
                                          </p:val>
                                        </p:tav>
                                        <p:tav tm="100000">
                                          <p:val>
                                            <p:strVal val="#ppt_y"/>
                                          </p:val>
                                        </p:tav>
                                      </p:tavLst>
                                    </p:anim>
                                  </p:childTnLst>
                                </p:cTn>
                              </p:par>
                            </p:childTnLst>
                          </p:cTn>
                        </p:par>
                        <p:par>
                          <p:cTn id="15" fill="hold">
                            <p:stCondLst>
                              <p:cond delay="500"/>
                            </p:stCondLst>
                            <p:childTnLst>
                              <p:par>
                                <p:cTn id="16" presetID="2" presetClass="entr" presetSubtype="4" fill="hold" grpId="0" nodeType="afterEffect">
                                  <p:stCondLst>
                                    <p:cond delay="0"/>
                                  </p:stCondLst>
                                  <p:childTnLst>
                                    <p:set>
                                      <p:cBhvr>
                                        <p:cTn id="17" dur="1" fill="hold">
                                          <p:stCondLst>
                                            <p:cond delay="0"/>
                                          </p:stCondLst>
                                        </p:cTn>
                                        <p:tgtEl>
                                          <p:spTgt spid="301060"/>
                                        </p:tgtEl>
                                        <p:attrNameLst>
                                          <p:attrName>style.visibility</p:attrName>
                                        </p:attrNameLst>
                                      </p:cBhvr>
                                      <p:to>
                                        <p:strVal val="visible"/>
                                      </p:to>
                                    </p:set>
                                    <p:anim calcmode="lin" valueType="num">
                                      <p:cBhvr additive="base">
                                        <p:cTn id="18" dur="500" fill="hold"/>
                                        <p:tgtEl>
                                          <p:spTgt spid="301060"/>
                                        </p:tgtEl>
                                        <p:attrNameLst>
                                          <p:attrName>ppt_x</p:attrName>
                                        </p:attrNameLst>
                                      </p:cBhvr>
                                      <p:tavLst>
                                        <p:tav tm="0">
                                          <p:val>
                                            <p:strVal val="#ppt_x"/>
                                          </p:val>
                                        </p:tav>
                                        <p:tav tm="100000">
                                          <p:val>
                                            <p:strVal val="#ppt_x"/>
                                          </p:val>
                                        </p:tav>
                                      </p:tavLst>
                                    </p:anim>
                                    <p:anim calcmode="lin" valueType="num">
                                      <p:cBhvr additive="base">
                                        <p:cTn id="19" dur="500" fill="hold"/>
                                        <p:tgtEl>
                                          <p:spTgt spid="301060"/>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301061"/>
                                        </p:tgtEl>
                                        <p:attrNameLst>
                                          <p:attrName>style.visibility</p:attrName>
                                        </p:attrNameLst>
                                      </p:cBhvr>
                                      <p:to>
                                        <p:strVal val="visible"/>
                                      </p:to>
                                    </p:set>
                                    <p:anim calcmode="lin" valueType="num">
                                      <p:cBhvr additive="base">
                                        <p:cTn id="24" dur="500" fill="hold"/>
                                        <p:tgtEl>
                                          <p:spTgt spid="301061"/>
                                        </p:tgtEl>
                                        <p:attrNameLst>
                                          <p:attrName>ppt_x</p:attrName>
                                        </p:attrNameLst>
                                      </p:cBhvr>
                                      <p:tavLst>
                                        <p:tav tm="0">
                                          <p:val>
                                            <p:strVal val="#ppt_x"/>
                                          </p:val>
                                        </p:tav>
                                        <p:tav tm="100000">
                                          <p:val>
                                            <p:strVal val="#ppt_x"/>
                                          </p:val>
                                        </p:tav>
                                      </p:tavLst>
                                    </p:anim>
                                    <p:anim calcmode="lin" valueType="num">
                                      <p:cBhvr additive="base">
                                        <p:cTn id="25" dur="500" fill="hold"/>
                                        <p:tgtEl>
                                          <p:spTgt spid="301061"/>
                                        </p:tgtEl>
                                        <p:attrNameLst>
                                          <p:attrName>ppt_y</p:attrName>
                                        </p:attrNameLst>
                                      </p:cBhvr>
                                      <p:tavLst>
                                        <p:tav tm="0">
                                          <p:val>
                                            <p:strVal val="1+#ppt_h/2"/>
                                          </p:val>
                                        </p:tav>
                                        <p:tav tm="100000">
                                          <p:val>
                                            <p:strVal val="#ppt_y"/>
                                          </p:val>
                                        </p:tav>
                                      </p:tavLst>
                                    </p:anim>
                                  </p:childTnLst>
                                </p:cTn>
                              </p:par>
                            </p:childTnLst>
                          </p:cTn>
                        </p:par>
                      </p:childTnLst>
                    </p:cTn>
                  </p:par>
                  <p:par>
                    <p:cTn id="26" fill="hold">
                      <p:stCondLst>
                        <p:cond delay="indefinite"/>
                      </p:stCondLst>
                      <p:childTnLst>
                        <p:par>
                          <p:cTn id="27" fill="hold">
                            <p:stCondLst>
                              <p:cond delay="0"/>
                            </p:stCondLst>
                            <p:childTnLst>
                              <p:par>
                                <p:cTn id="28" presetID="2" presetClass="entr" presetSubtype="4" fill="hold" grpId="0" nodeType="clickEffect">
                                  <p:stCondLst>
                                    <p:cond delay="0"/>
                                  </p:stCondLst>
                                  <p:childTnLst>
                                    <p:set>
                                      <p:cBhvr>
                                        <p:cTn id="29" dur="1" fill="hold">
                                          <p:stCondLst>
                                            <p:cond delay="0"/>
                                          </p:stCondLst>
                                        </p:cTn>
                                        <p:tgtEl>
                                          <p:spTgt spid="301062"/>
                                        </p:tgtEl>
                                        <p:attrNameLst>
                                          <p:attrName>style.visibility</p:attrName>
                                        </p:attrNameLst>
                                      </p:cBhvr>
                                      <p:to>
                                        <p:strVal val="visible"/>
                                      </p:to>
                                    </p:set>
                                    <p:anim calcmode="lin" valueType="num">
                                      <p:cBhvr additive="base">
                                        <p:cTn id="30" dur="500" fill="hold"/>
                                        <p:tgtEl>
                                          <p:spTgt spid="301062"/>
                                        </p:tgtEl>
                                        <p:attrNameLst>
                                          <p:attrName>ppt_x</p:attrName>
                                        </p:attrNameLst>
                                      </p:cBhvr>
                                      <p:tavLst>
                                        <p:tav tm="0">
                                          <p:val>
                                            <p:strVal val="#ppt_x"/>
                                          </p:val>
                                        </p:tav>
                                        <p:tav tm="100000">
                                          <p:val>
                                            <p:strVal val="#ppt_x"/>
                                          </p:val>
                                        </p:tav>
                                      </p:tavLst>
                                    </p:anim>
                                    <p:anim calcmode="lin" valueType="num">
                                      <p:cBhvr additive="base">
                                        <p:cTn id="31" dur="500" fill="hold"/>
                                        <p:tgtEl>
                                          <p:spTgt spid="30106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1059" grpId="0" build="p"/>
      <p:bldP spid="301060" grpId="0"/>
      <p:bldP spid="301061" grpId="0" bldLvl="0" animBg="1"/>
      <p:bldP spid="301062" grpId="0"/>
      <p:bldP spid="301063" grpId="0"/>
    </p:bldLst>
  </p:timing>
</p:sld>
</file>

<file path=ppt/slides/slide55.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52227" name="Rectangle 3"/>
          <p:cNvSpPr>
            <a:spLocks noGrp="1" noChangeArrowheads="1"/>
          </p:cNvSpPr>
          <p:nvPr>
            <p:ph type="body" idx="4294967295"/>
            <p:custDataLst>
              <p:tags r:id="rId5"/>
            </p:custDataLst>
          </p:nvPr>
        </p:nvSpPr>
        <p:spPr>
          <a:xfrm>
            <a:off x="684213" y="1412875"/>
            <a:ext cx="8002587" cy="3629025"/>
          </a:xfrm>
        </p:spPr>
        <p:txBody>
          <a:bodyPr/>
          <a:lstStyle/>
          <a:p>
            <a:pPr eaLnBrk="1" hangingPunct="1">
              <a:buFont typeface="Wingdings" panose="05000000000000000000" pitchFamily="2" charset="2"/>
              <a:buNone/>
            </a:pPr>
            <a:r>
              <a:rPr lang="en-US" altLang="zh-CN" sz="1800" dirty="0" err="1" smtClean="0">
                <a:solidFill>
                  <a:schemeClr val="dk1">
                    <a:lumMod val="85000"/>
                    <a:lumOff val="15000"/>
                  </a:schemeClr>
                </a:solidFill>
                <a:latin typeface="Times New Roman" panose="02020603050405020304" pitchFamily="18" charset="0"/>
                <a:ea typeface="汉仪楷体简" panose="02010600000101010101" charset="-128"/>
              </a:rPr>
              <a:t>struct</a:t>
            </a:r>
            <a:r>
              <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rPr>
              <a:t> </a:t>
            </a:r>
            <a:r>
              <a:rPr lang="en-US" altLang="zh-CN" sz="1800" dirty="0" err="1" smtClean="0">
                <a:solidFill>
                  <a:schemeClr val="dk1">
                    <a:lumMod val="85000"/>
                    <a:lumOff val="15000"/>
                  </a:schemeClr>
                </a:solidFill>
                <a:latin typeface="Times New Roman" panose="02020603050405020304" pitchFamily="18" charset="0"/>
                <a:ea typeface="汉仪楷体简" panose="02010600000101010101" charset="-128"/>
              </a:rPr>
              <a:t>PhoneBook</a:t>
            </a:r>
            <a:endPar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endParaRPr>
          </a:p>
          <a:p>
            <a:pPr eaLnBrk="1" hangingPunct="1">
              <a:buFont typeface="Wingdings" panose="05000000000000000000" pitchFamily="2" charset="2"/>
              <a:buNone/>
            </a:pPr>
            <a:r>
              <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rPr>
              <a:t>{</a:t>
            </a:r>
            <a:endPar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endParaRPr>
          </a:p>
          <a:p>
            <a:pPr eaLnBrk="1" hangingPunct="1">
              <a:buFont typeface="Wingdings" panose="05000000000000000000" pitchFamily="2" charset="2"/>
              <a:buNone/>
            </a:pPr>
            <a:r>
              <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rPr>
              <a:t> public string name;</a:t>
            </a:r>
            <a:endPar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endParaRPr>
          </a:p>
          <a:p>
            <a:pPr eaLnBrk="1" hangingPunct="1">
              <a:buFont typeface="Wingdings" panose="05000000000000000000" pitchFamily="2" charset="2"/>
              <a:buNone/>
            </a:pPr>
            <a:r>
              <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rPr>
              <a:t>  public string phone;</a:t>
            </a:r>
            <a:endPar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endParaRPr>
          </a:p>
          <a:p>
            <a:pPr eaLnBrk="1" hangingPunct="1">
              <a:buFont typeface="Wingdings" panose="05000000000000000000" pitchFamily="2" charset="2"/>
              <a:buNone/>
            </a:pPr>
            <a:r>
              <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rPr>
              <a:t>  public string address;</a:t>
            </a:r>
            <a:endPar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endParaRPr>
          </a:p>
          <a:p>
            <a:pPr eaLnBrk="1" hangingPunct="1">
              <a:buFont typeface="Wingdings" panose="05000000000000000000" pitchFamily="2" charset="2"/>
              <a:buNone/>
            </a:pPr>
            <a:r>
              <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rPr>
              <a:t>}</a:t>
            </a:r>
            <a:endPar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endParaRPr>
          </a:p>
          <a:p>
            <a:pPr eaLnBrk="1" hangingPunct="1">
              <a:buFont typeface="Wingdings" panose="05000000000000000000" pitchFamily="2" charset="2"/>
              <a:buNone/>
            </a:pPr>
            <a:r>
              <a:rPr lang="en-US" altLang="zh-CN" sz="1800" dirty="0" err="1" smtClean="0">
                <a:solidFill>
                  <a:schemeClr val="dk1">
                    <a:lumMod val="85000"/>
                    <a:lumOff val="15000"/>
                  </a:schemeClr>
                </a:solidFill>
                <a:latin typeface="Times New Roman" panose="02020603050405020304" pitchFamily="18" charset="0"/>
                <a:ea typeface="汉仪楷体简" panose="02010600000101010101" charset="-128"/>
              </a:rPr>
              <a:t>PhoneBook</a:t>
            </a:r>
            <a:r>
              <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rPr>
              <a:t> </a:t>
            </a:r>
            <a:r>
              <a:rPr lang="zh-CN" altLang="en-US" sz="1800" dirty="0" smtClean="0">
                <a:solidFill>
                  <a:schemeClr val="dk1">
                    <a:lumMod val="85000"/>
                    <a:lumOff val="15000"/>
                  </a:schemeClr>
                </a:solidFill>
                <a:latin typeface="Times New Roman" panose="02020603050405020304" pitchFamily="18" charset="0"/>
                <a:ea typeface="汉仪楷体简" panose="02010600000101010101" charset="-128"/>
              </a:rPr>
              <a:t> </a:t>
            </a:r>
            <a:r>
              <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rPr>
              <a:t>p1;</a:t>
            </a:r>
            <a:endParaRPr lang="en-US" altLang="zh-CN" sz="1800" dirty="0" smtClean="0">
              <a:solidFill>
                <a:schemeClr val="dk1">
                  <a:lumMod val="85000"/>
                  <a:lumOff val="15000"/>
                </a:schemeClr>
              </a:solidFill>
              <a:latin typeface="Times New Roman" panose="02020603050405020304" pitchFamily="18" charset="0"/>
              <a:ea typeface="汉仪楷体简" panose="02010600000101010101" charset="-128"/>
            </a:endParaRPr>
          </a:p>
        </p:txBody>
      </p:sp>
      <p:sp>
        <p:nvSpPr>
          <p:cNvPr id="52228" name="Rectangle 4"/>
          <p:cNvSpPr>
            <a:spLocks noChangeArrowheads="1"/>
          </p:cNvSpPr>
          <p:nvPr>
            <p:custDataLst>
              <p:tags r:id="rId6"/>
            </p:custDataLst>
          </p:nvPr>
        </p:nvSpPr>
        <p:spPr bwMode="auto">
          <a:xfrm>
            <a:off x="755650" y="5229225"/>
            <a:ext cx="7705725" cy="1383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r>
              <a:rPr lang="zh-CN" altLang="en-US" sz="2800" b="1" dirty="0">
                <a:solidFill>
                  <a:schemeClr val="dk1"/>
                </a:solidFill>
                <a:latin typeface="Times New Roman" panose="02020603050405020304" pitchFamily="18" charset="0"/>
                <a:ea typeface="汉仪楷体简" panose="02010600000101010101" charset="-128"/>
                <a:cs typeface="微软雅黑" panose="020B0503020204020204" charset="-122"/>
              </a:rPr>
              <a:t>对结构成员的访问通过结构变量名加上访问符“</a:t>
            </a:r>
            <a:r>
              <a:rPr lang="en-US" altLang="zh-CN" sz="2800" b="1" dirty="0">
                <a:solidFill>
                  <a:schemeClr val="dk1"/>
                </a:solidFill>
                <a:latin typeface="Times New Roman" panose="02020603050405020304" pitchFamily="18" charset="0"/>
                <a:ea typeface="汉仪楷体简" panose="02010600000101010101" charset="-128"/>
                <a:cs typeface="微软雅黑" panose="020B0503020204020204" charset="-122"/>
              </a:rPr>
              <a:t>.”</a:t>
            </a:r>
            <a:r>
              <a:rPr lang="zh-CN" altLang="en-US" sz="2800" b="1" dirty="0">
                <a:solidFill>
                  <a:schemeClr val="dk1"/>
                </a:solidFill>
                <a:latin typeface="Times New Roman" panose="02020603050405020304" pitchFamily="18" charset="0"/>
                <a:ea typeface="汉仪楷体简" panose="02010600000101010101" charset="-128"/>
                <a:cs typeface="微软雅黑" panose="020B0503020204020204" charset="-122"/>
              </a:rPr>
              <a:t>号，再跟成员的名称：</a:t>
            </a:r>
            <a:endParaRPr lang="zh-CN" altLang="en-US" sz="28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algn="l"/>
            <a:r>
              <a:rPr lang="en-US" altLang="zh-CN" sz="2800" dirty="0">
                <a:solidFill>
                  <a:schemeClr val="dk1"/>
                </a:solidFill>
                <a:latin typeface="Times New Roman" panose="02020603050405020304" pitchFamily="18" charset="0"/>
                <a:ea typeface="汉仪楷体简" panose="02010600000101010101" charset="-128"/>
                <a:cs typeface="微软雅黑" panose="020B0503020204020204" charset="-122"/>
              </a:rPr>
              <a:t>p1.name=“Mike”;</a:t>
            </a:r>
            <a:endParaRPr lang="en-US" altLang="zh-CN" sz="2800" dirty="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52226" name="Rectangle 2"/>
          <p:cNvSpPr>
            <a:spLocks noGrp="1" noChangeArrowheads="1"/>
          </p:cNvSpPr>
          <p:nvPr>
            <p:custDataLst>
              <p:tags r:id="rId7"/>
            </p:custDataLst>
          </p:nvPr>
        </p:nvSpPr>
        <p:spPr>
          <a:xfrm>
            <a:off x="611505" y="26003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mtClean="0">
                <a:solidFill>
                  <a:schemeClr val="dk1"/>
                </a:solidFill>
                <a:latin typeface="Times New Roman" panose="02020603050405020304" pitchFamily="18" charset="0"/>
                <a:ea typeface="汉仪颜楷简" panose="00020600040101010101" charset="-122"/>
              </a:rPr>
              <a:t>举例</a:t>
            </a:r>
            <a:endParaRPr lang="zh-CN" altLang="en-US"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8"/>
    </p:custData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53251" name="Rectangle 3"/>
          <p:cNvSpPr>
            <a:spLocks noGrp="1" noChangeArrowheads="1"/>
          </p:cNvSpPr>
          <p:nvPr>
            <p:ph type="body" idx="4294967295"/>
          </p:nvPr>
        </p:nvSpPr>
        <p:spPr>
          <a:xfrm>
            <a:off x="611188" y="1484313"/>
            <a:ext cx="8137525" cy="5040312"/>
          </a:xfrm>
        </p:spPr>
        <p:txBody>
          <a:bodyPr/>
          <a:lstStyle/>
          <a:p>
            <a:pPr marL="0" indent="0"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7</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．枚举</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spcBef>
                <a:spcPts val="1800"/>
              </a:spcBef>
              <a:buFont typeface="Wingdings" panose="05000000000000000000" pitchFamily="2" charset="2"/>
              <a:buNone/>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枚举（</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enumeration</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）其实是一个整数类型，用于定义一组基本整数数据，并可以给每个整数指定一个便于记忆的名字。</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53250" name="Rectangle 2"/>
          <p:cNvSpPr>
            <a:spLocks noGrp="1" noChangeArrowheads="1"/>
          </p:cNvSpPr>
          <p:nvPr>
            <p:custDataLst>
              <p:tags r:id="rId5"/>
            </p:custDataLst>
          </p:nvPr>
        </p:nvSpPr>
        <p:spPr>
          <a:xfrm>
            <a:off x="701675" y="26003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1.2.1.1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值类型</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54275" name="Rectangle 4"/>
          <p:cNvSpPr>
            <a:spLocks noChangeArrowheads="1"/>
          </p:cNvSpPr>
          <p:nvPr>
            <p:custDataLst>
              <p:tags r:id="rId5"/>
            </p:custDataLst>
          </p:nvPr>
        </p:nvSpPr>
        <p:spPr bwMode="auto">
          <a:xfrm>
            <a:off x="684213" y="1484313"/>
            <a:ext cx="8062912" cy="4681537"/>
          </a:xfrm>
          <a:prstGeom prst="rect">
            <a:avLst/>
          </a:prstGeom>
          <a:solidFill>
            <a:srgbClr val="E0E0E0"/>
          </a:solidFill>
          <a:ln w="9525">
            <a:solidFill>
              <a:schemeClr val="dk1"/>
            </a:solidFill>
            <a:miter lim="800000"/>
          </a:ln>
        </p:spPr>
        <p:txBody>
          <a:bodyPr/>
          <a:lstStyle/>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public class Holiday</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public </a:t>
            </a:r>
            <a:r>
              <a:rPr lang="en-US" altLang="zh-CN" sz="1400" b="1" dirty="0" err="1">
                <a:solidFill>
                  <a:schemeClr val="dk1"/>
                </a:solidFill>
                <a:latin typeface="Times New Roman" panose="02020603050405020304" pitchFamily="18" charset="0"/>
                <a:ea typeface="汉仪楷体简" panose="02010600000101010101" charset="-128"/>
                <a:cs typeface="微软雅黑" panose="020B0503020204020204" charset="-122"/>
              </a:rPr>
              <a:t>enum</a:t>
            </a: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en-US" altLang="zh-CN" sz="1400" b="1" dirty="0" err="1">
                <a:solidFill>
                  <a:schemeClr val="dk1"/>
                </a:solidFill>
                <a:latin typeface="Times New Roman" panose="02020603050405020304" pitchFamily="18" charset="0"/>
                <a:ea typeface="汉仪楷体简" panose="02010600000101010101" charset="-128"/>
                <a:cs typeface="微软雅黑" panose="020B0503020204020204" charset="-122"/>
              </a:rPr>
              <a:t>WeekDays</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Monday,</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Tuesday,</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Wednesday,</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Thursday,</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Friday</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public void </a:t>
            </a:r>
            <a:r>
              <a:rPr lang="en-US" altLang="zh-CN" sz="1400" b="1" dirty="0" err="1">
                <a:solidFill>
                  <a:schemeClr val="dk1"/>
                </a:solidFill>
                <a:latin typeface="Times New Roman" panose="02020603050405020304" pitchFamily="18" charset="0"/>
                <a:ea typeface="汉仪楷体简" panose="02010600000101010101" charset="-128"/>
                <a:cs typeface="微软雅黑" panose="020B0503020204020204" charset="-122"/>
              </a:rPr>
              <a:t>GetWeekDays</a:t>
            </a: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(String </a:t>
            </a:r>
            <a:r>
              <a:rPr lang="en-US" altLang="zh-CN" sz="1400" b="1" dirty="0" err="1">
                <a:solidFill>
                  <a:schemeClr val="dk1"/>
                </a:solidFill>
                <a:latin typeface="Times New Roman" panose="02020603050405020304" pitchFamily="18" charset="0"/>
                <a:ea typeface="汉仪楷体简" panose="02010600000101010101" charset="-128"/>
                <a:cs typeface="微软雅黑" panose="020B0503020204020204" charset="-122"/>
              </a:rPr>
              <a:t>EmpName</a:t>
            </a: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en-US" altLang="zh-CN" sz="1400" b="1" dirty="0" err="1">
                <a:solidFill>
                  <a:schemeClr val="dk1"/>
                </a:solidFill>
                <a:latin typeface="Times New Roman" panose="02020603050405020304" pitchFamily="18" charset="0"/>
                <a:ea typeface="汉仪楷体简" panose="02010600000101010101" charset="-128"/>
                <a:cs typeface="微软雅黑" panose="020B0503020204020204" charset="-122"/>
              </a:rPr>
              <a:t>WeekDays</a:t>
            </a: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en-US" altLang="zh-CN" sz="1400" b="1" dirty="0" err="1">
                <a:solidFill>
                  <a:schemeClr val="dk1"/>
                </a:solidFill>
                <a:latin typeface="Times New Roman" panose="02020603050405020304" pitchFamily="18" charset="0"/>
                <a:ea typeface="汉仪楷体简" panose="02010600000101010101" charset="-128"/>
                <a:cs typeface="微软雅黑" panose="020B0503020204020204" charset="-122"/>
              </a:rPr>
              <a:t>DayOff</a:t>
            </a: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zh-CN" altLang="en-US" sz="1400" b="1" dirty="0">
                <a:solidFill>
                  <a:schemeClr val="dk1"/>
                </a:solidFill>
                <a:latin typeface="Times New Roman" panose="02020603050405020304" pitchFamily="18" charset="0"/>
                <a:ea typeface="汉仪楷体简" panose="02010600000101010101" charset="-128"/>
                <a:cs typeface="微软雅黑" panose="020B0503020204020204" charset="-122"/>
              </a:rPr>
              <a:t>处理 </a:t>
            </a:r>
            <a:r>
              <a:rPr lang="en-US" altLang="zh-CN" sz="1400" b="1" dirty="0" err="1">
                <a:solidFill>
                  <a:schemeClr val="dk1"/>
                </a:solidFill>
                <a:latin typeface="Times New Roman" panose="02020603050405020304" pitchFamily="18" charset="0"/>
                <a:ea typeface="汉仪楷体简" panose="02010600000101010101" charset="-128"/>
                <a:cs typeface="微软雅黑" panose="020B0503020204020204" charset="-122"/>
              </a:rPr>
              <a:t>WeekDays</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static void Main()</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Holiday </a:t>
            </a:r>
            <a:r>
              <a:rPr lang="en-US" altLang="zh-CN" sz="1400" b="1" dirty="0" err="1">
                <a:solidFill>
                  <a:schemeClr val="dk1"/>
                </a:solidFill>
                <a:latin typeface="Times New Roman" panose="02020603050405020304" pitchFamily="18" charset="0"/>
                <a:ea typeface="汉仪楷体简" panose="02010600000101010101" charset="-128"/>
                <a:cs typeface="微软雅黑" panose="020B0503020204020204" charset="-122"/>
              </a:rPr>
              <a:t>myHoliday</a:t>
            </a: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 new Holiday();</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en-US" altLang="zh-CN" sz="1400" b="1" dirty="0" err="1">
                <a:solidFill>
                  <a:schemeClr val="dk1"/>
                </a:solidFill>
                <a:latin typeface="Times New Roman" panose="02020603050405020304" pitchFamily="18" charset="0"/>
                <a:ea typeface="汉仪楷体简" panose="02010600000101010101" charset="-128"/>
                <a:cs typeface="微软雅黑" panose="020B0503020204020204" charset="-122"/>
              </a:rPr>
              <a:t>myHoliday.GetWeekDays</a:t>
            </a: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a:t>
            </a:r>
            <a:r>
              <a:rPr lang="en-GB"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a:t>
            </a: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Richie</a:t>
            </a:r>
            <a:r>
              <a:rPr lang="en-GB"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a:t>
            </a: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r>
              <a:rPr lang="en-US" altLang="zh-CN" sz="1400" b="1" dirty="0" err="1">
                <a:solidFill>
                  <a:schemeClr val="dk1"/>
                </a:solidFill>
                <a:latin typeface="Times New Roman" panose="02020603050405020304" pitchFamily="18" charset="0"/>
                <a:ea typeface="汉仪楷体简" panose="02010600000101010101" charset="-128"/>
                <a:cs typeface="微软雅黑" panose="020B0503020204020204" charset="-122"/>
              </a:rPr>
              <a:t>Holiday.WeekDays.Wednesday</a:t>
            </a: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   }</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a:p>
            <a:pPr marL="342900" indent="114300" algn="l" eaLnBrk="1" fontAlgn="b" hangingPunct="1">
              <a:buClr>
                <a:schemeClr val="bg1"/>
              </a:buClr>
            </a:pPr>
            <a:r>
              <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rPr>
              <a:t>}</a:t>
            </a:r>
            <a:endParaRPr lang="en-US" altLang="zh-CN" sz="1400" b="1" dirty="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54276" name="Text Box 5"/>
          <p:cNvSpPr txBox="1">
            <a:spLocks noChangeArrowheads="1"/>
          </p:cNvSpPr>
          <p:nvPr>
            <p:custDataLst>
              <p:tags r:id="rId6"/>
            </p:custDataLst>
          </p:nvPr>
        </p:nvSpPr>
        <p:spPr bwMode="auto">
          <a:xfrm>
            <a:off x="1116013" y="6308725"/>
            <a:ext cx="7052310" cy="3860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hangingPunct="1">
              <a:lnSpc>
                <a:spcPct val="80000"/>
              </a:lnSpc>
              <a:spcBef>
                <a:spcPct val="20000"/>
              </a:spcBef>
            </a:pPr>
            <a:r>
              <a:rPr lang="zh-CN" altLang="en-US" sz="2400" b="1" dirty="0">
                <a:solidFill>
                  <a:schemeClr val="dk1"/>
                </a:solidFill>
                <a:latin typeface="Times New Roman" panose="02020603050405020304" pitchFamily="18" charset="0"/>
                <a:ea typeface="汉仪楷体简" panose="02010600000101010101" charset="-128"/>
                <a:cs typeface="微软雅黑" panose="020B0503020204020204" charset="-122"/>
              </a:rPr>
              <a:t>程序中声明了仅接受</a:t>
            </a:r>
            <a:r>
              <a:rPr lang="en-US" altLang="zh-CN" sz="2400" b="1" dirty="0">
                <a:solidFill>
                  <a:schemeClr val="dk1"/>
                </a:solidFill>
                <a:latin typeface="Times New Roman" panose="02020603050405020304" pitchFamily="18" charset="0"/>
                <a:ea typeface="汉仪楷体简" panose="02010600000101010101" charset="-128"/>
                <a:cs typeface="微软雅黑" panose="020B0503020204020204" charset="-122"/>
              </a:rPr>
              <a:t>5</a:t>
            </a:r>
            <a:r>
              <a:rPr lang="zh-CN" altLang="en-US" sz="2400" b="1" dirty="0">
                <a:solidFill>
                  <a:schemeClr val="dk1"/>
                </a:solidFill>
                <a:latin typeface="Times New Roman" panose="02020603050405020304" pitchFamily="18" charset="0"/>
                <a:ea typeface="汉仪楷体简" panose="02010600000101010101" charset="-128"/>
                <a:cs typeface="微软雅黑" panose="020B0503020204020204" charset="-122"/>
              </a:rPr>
              <a:t>个值的枚举类型</a:t>
            </a:r>
            <a:r>
              <a:rPr lang="en-US" altLang="zh-CN" sz="2400" b="1" dirty="0" err="1">
                <a:solidFill>
                  <a:schemeClr val="dk1"/>
                </a:solidFill>
                <a:latin typeface="Times New Roman" panose="02020603050405020304" pitchFamily="18" charset="0"/>
                <a:ea typeface="汉仪楷体简" panose="02010600000101010101" charset="-128"/>
                <a:cs typeface="微软雅黑" panose="020B0503020204020204" charset="-122"/>
              </a:rPr>
              <a:t>WeekDays</a:t>
            </a:r>
            <a:endParaRPr lang="en-US" altLang="zh-CN" sz="2400" b="1" dirty="0" err="1">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54274" name="Rectangle 2"/>
          <p:cNvSpPr>
            <a:spLocks noGrp="1" noChangeArrowheads="1"/>
          </p:cNvSpPr>
          <p:nvPr>
            <p:custDataLst>
              <p:tags r:id="rId7"/>
            </p:custDataLst>
          </p:nvPr>
        </p:nvSpPr>
        <p:spPr>
          <a:xfrm>
            <a:off x="611505" y="26003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Times New Roman" panose="02020603050405020304" pitchFamily="18" charset="0"/>
                <a:ea typeface="汉仪颜楷简" panose="00020600040101010101" charset="-122"/>
              </a:rPr>
              <a:t>枚举例子</a:t>
            </a:r>
            <a:endParaRPr lang="zh-CN" altLang="en-US" sz="4000"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8"/>
    </p:custData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55299" name="Rectangle 3"/>
          <p:cNvSpPr>
            <a:spLocks noGrp="1" noChangeArrowheads="1"/>
          </p:cNvSpPr>
          <p:nvPr>
            <p:ph type="body" idx="4294967295"/>
          </p:nvPr>
        </p:nvSpPr>
        <p:spPr>
          <a:xfrm>
            <a:off x="611188" y="1222375"/>
            <a:ext cx="8002587" cy="2765425"/>
          </a:xfrm>
          <a:noFill/>
        </p:spPr>
        <p:txBody>
          <a:bodyPr/>
          <a:lstStyle/>
          <a:p>
            <a:pPr eaLnBrk="1" hangingPunct="1"/>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C# </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中的枚举元素都有与值相关联的数字</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默认情况下，枚举数的第一个元素被指定为 </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0 </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值，后续的各个枚举数元素的值依次递增</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没有显式声明类型，则使用</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32</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位 </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Int</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类型</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默认值可以在初始化阶段中重写</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pic>
        <p:nvPicPr>
          <p:cNvPr id="55300" name="Picture 4"/>
          <p:cNvPicPr>
            <a:picLocks noChangeAspect="1" noChangeArrowheads="1"/>
          </p:cNvPicPr>
          <p:nvPr/>
        </p:nvPicPr>
        <p:blipFill>
          <a:blip r:embed="rId5"/>
          <a:srcRect l="6708" t="37222" r="18417" b="38695"/>
          <a:stretch>
            <a:fillRect/>
          </a:stretch>
        </p:blipFill>
        <p:spPr bwMode="auto">
          <a:xfrm>
            <a:off x="755650" y="3932555"/>
            <a:ext cx="7010400" cy="175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298" name="Rectangle 2"/>
          <p:cNvSpPr>
            <a:spLocks noGrp="1" noChangeArrowheads="1"/>
          </p:cNvSpPr>
          <p:nvPr>
            <p:custDataLst>
              <p:tags r:id="rId6"/>
            </p:custDataLst>
          </p:nvPr>
        </p:nvSpPr>
        <p:spPr>
          <a:xfrm>
            <a:off x="701675" y="26003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Times New Roman" panose="02020603050405020304" pitchFamily="18" charset="0"/>
                <a:ea typeface="汉仪颜楷简" panose="00020600040101010101" charset="-122"/>
              </a:rPr>
              <a:t>枚举</a:t>
            </a:r>
            <a:endParaRPr lang="zh-CN" altLang="en-US" sz="4000"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56323" name="Rectangle 3"/>
          <p:cNvSpPr>
            <a:spLocks noGrp="1" noChangeArrowheads="1"/>
          </p:cNvSpPr>
          <p:nvPr>
            <p:ph type="body" idx="4294967295"/>
            <p:custDataLst>
              <p:tags r:id="rId5"/>
            </p:custDataLst>
          </p:nvPr>
        </p:nvSpPr>
        <p:spPr>
          <a:xfrm>
            <a:off x="395288" y="1844675"/>
            <a:ext cx="8135937" cy="2448421"/>
          </a:xfrm>
        </p:spPr>
        <p:txBody>
          <a:bodyPr>
            <a:noAutofit/>
          </a:bodyPr>
          <a:lstStyle/>
          <a:p>
            <a:pPr eaLnBrk="1" hangingPunct="1">
              <a:spcBef>
                <a:spcPts val="2400"/>
              </a:spcBef>
            </a:pPr>
            <a:r>
              <a:rPr lang="zh-CN" altLang="en-US" sz="19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枚举可以使代码更易于维护，有助于确保给变量指定合法的、期望的值。</a:t>
            </a:r>
            <a:endParaRPr lang="zh-CN" altLang="en-US" sz="19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spcBef>
                <a:spcPts val="2400"/>
              </a:spcBef>
            </a:pPr>
            <a:r>
              <a:rPr lang="zh-CN" altLang="en-US" sz="19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枚举使代码更清晰，允许用描述性的名称表示整数值，而不是用含义模糊的数来表示。</a:t>
            </a:r>
            <a:endParaRPr lang="en-US" altLang="zh-CN" sz="1900" b="1" dirty="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spcBef>
                <a:spcPts val="2400"/>
              </a:spcBef>
            </a:pPr>
            <a:r>
              <a:rPr lang="en-US" altLang="zh-CN" sz="19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hlinkClick r:id="rId6" action="ppaction://hlinkfile"/>
              </a:rPr>
              <a:t>Program</a:t>
            </a:r>
            <a:r>
              <a:rPr lang="zh-CN" altLang="en-US" sz="1900" b="1" dirty="0" smtClean="0">
                <a:solidFill>
                  <a:schemeClr val="dk1">
                    <a:lumMod val="85000"/>
                    <a:lumOff val="15000"/>
                  </a:schemeClr>
                </a:solidFill>
                <a:latin typeface="Times New Roman" panose="02020603050405020304" pitchFamily="18" charset="0"/>
                <a:ea typeface="宋体" panose="02010600030101010101" pitchFamily="2" charset="-122"/>
                <a:cs typeface="微软雅黑" panose="020B0503020204020204" charset="-122"/>
                <a:hlinkClick r:id="rId6" action="ppaction://hlinkfile"/>
              </a:rPr>
              <a:t>：</a:t>
            </a:r>
            <a:r>
              <a:rPr lang="zh-CN" altLang="en-US" sz="19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hlinkClick r:id="rId6" action="ppaction://hlinkfile"/>
              </a:rPr>
              <a:t>枚举举例</a:t>
            </a:r>
            <a:endParaRPr lang="zh-CN" altLang="en-US" sz="19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endParaRPr lang="zh-CN" altLang="en-US" sz="19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endParaRPr lang="zh-CN" altLang="en-US" sz="5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56322" name="Rectangle 2"/>
          <p:cNvSpPr>
            <a:spLocks noGrp="1" noChangeArrowheads="1"/>
          </p:cNvSpPr>
          <p:nvPr>
            <p:custDataLst>
              <p:tags r:id="rId7"/>
            </p:custDataLst>
          </p:nvPr>
        </p:nvSpPr>
        <p:spPr>
          <a:xfrm>
            <a:off x="701675" y="40417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mtClean="0">
                <a:solidFill>
                  <a:schemeClr val="dk1"/>
                </a:solidFill>
                <a:latin typeface="Times New Roman" panose="02020603050405020304" pitchFamily="18" charset="0"/>
                <a:ea typeface="汉仪颜楷简" panose="00020600040101010101" charset="-122"/>
              </a:rPr>
              <a:t>枚举的好处</a:t>
            </a:r>
            <a:endParaRPr lang="zh-CN" altLang="en-US"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8"/>
    </p:custData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10242" name="Rectangle 2"/>
          <p:cNvSpPr>
            <a:spLocks noGrp="1" noChangeArrowheads="1"/>
          </p:cNvSpPr>
          <p:nvPr/>
        </p:nvSpPr>
        <p:spPr>
          <a:xfrm>
            <a:off x="889000" y="293370"/>
            <a:ext cx="6610350" cy="645160"/>
          </a:xfrm>
          <a:prstGeom prst="rect">
            <a:avLst/>
          </a:prstGeom>
          <a:noFill/>
          <a:ln>
            <a:noFill/>
          </a:ln>
        </p:spPr>
        <p:txBody>
          <a:bodyPr vert="horz" wrap="square" lIns="92075" tIns="46038" rIns="92075" bIns="46038" numCol="1" anchor="ctr" anchorCtr="0" compatLnSpc="1">
            <a:spAutoFit/>
          </a:bodyPr>
          <a:lst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9pPr>
          </a:lstStyle>
          <a:p>
            <a:r>
              <a:rPr lang="en-US" altLang="zh-CN" smtClean="0">
                <a:solidFill>
                  <a:srgbClr val="000000"/>
                </a:solidFill>
                <a:latin typeface="Times New Roman" panose="02020603050405020304" pitchFamily="18" charset="0"/>
                <a:ea typeface="汉仪颜楷简" panose="00020600040101010101" charset="-122"/>
                <a:cs typeface="微软雅黑" panose="020B0503020204020204" charset="-122"/>
              </a:rPr>
              <a:t>.NET</a:t>
            </a:r>
            <a:r>
              <a:rPr lang="zh-CN" altLang="en-US" smtClean="0">
                <a:solidFill>
                  <a:srgbClr val="000000"/>
                </a:solidFill>
                <a:latin typeface="Times New Roman" panose="02020603050405020304" pitchFamily="18" charset="0"/>
                <a:ea typeface="汉仪颜楷简" panose="00020600040101010101" charset="-122"/>
                <a:cs typeface="微软雅黑" panose="020B0503020204020204" charset="-122"/>
              </a:rPr>
              <a:t>平台的优势</a:t>
            </a:r>
            <a:endParaRPr lang="zh-CN" altLang="en-US" smtClean="0">
              <a:solidFill>
                <a:srgbClr val="000000"/>
              </a:solidFill>
              <a:latin typeface="Times New Roman" panose="02020603050405020304" pitchFamily="18" charset="0"/>
              <a:ea typeface="汉仪颜楷简" panose="00020600040101010101" charset="-122"/>
              <a:cs typeface="微软雅黑" panose="020B0503020204020204" charset="-122"/>
            </a:endParaRPr>
          </a:p>
        </p:txBody>
      </p:sp>
      <p:sp>
        <p:nvSpPr>
          <p:cNvPr id="171011" name="Rectangle 3"/>
          <p:cNvSpPr>
            <a:spLocks noGrp="1" noChangeArrowheads="1"/>
          </p:cNvSpPr>
          <p:nvPr>
            <p:custDataLst>
              <p:tags r:id="rId5"/>
            </p:custDataLst>
          </p:nvPr>
        </p:nvSpPr>
        <p:spPr>
          <a:xfrm>
            <a:off x="433070" y="866775"/>
            <a:ext cx="8632190" cy="4984750"/>
          </a:xfrm>
          <a:prstGeom prst="rect">
            <a:avLst/>
          </a:prstGeom>
        </p:spPr>
        <p:txBody>
          <a:bodyPr vert="horz" wrap="square" lIns="90170" tIns="46990" rIns="90170" bIns="46990" rtlCol="0">
            <a:normAutofit/>
          </a:bodyPr>
          <a:lstStyle>
            <a:lvl1pPr marL="1714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1pPr>
            <a:lvl2pPr marL="514350" indent="-171450" algn="l" defTabSz="685800" rtl="0" eaLnBrk="1" fontAlgn="auto" latinLnBrk="0" hangingPunct="1">
              <a:lnSpc>
                <a:spcPct val="130000"/>
              </a:lnSpc>
              <a:spcBef>
                <a:spcPts val="0"/>
              </a:spcBef>
              <a:spcAft>
                <a:spcPts val="1000"/>
              </a:spcAft>
              <a:buFont typeface="Arial" panose="020B0604020202020204" pitchFamily="34" charset="0"/>
              <a:buChar char="•"/>
              <a:tabLst>
                <a:tab pos="1207135" algn="l"/>
              </a:tabLst>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2pPr>
            <a:lvl3pPr marL="8572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3pPr>
            <a:lvl4pPr marL="12001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4pPr>
            <a:lvl5pPr marL="1543050" indent="-171450" algn="l" defTabSz="685800" rtl="0" eaLnBrk="1" fontAlgn="auto" latinLnBrk="0" hangingPunct="1">
              <a:lnSpc>
                <a:spcPct val="130000"/>
              </a:lnSpc>
              <a:spcBef>
                <a:spcPts val="0"/>
              </a:spcBef>
              <a:spcAft>
                <a:spcPts val="1000"/>
              </a:spcAft>
              <a:buFont typeface="Arial" panose="020B0604020202020204" pitchFamily="34" charset="0"/>
              <a:buChar char="•"/>
              <a:defRPr sz="1200" u="none" strike="noStrike" kern="1200" cap="none" spc="150" normalizeH="0" baseline="0">
                <a:solidFill>
                  <a:schemeClr val="tx1"/>
                </a:solidFill>
                <a:uFillTx/>
                <a:latin typeface="Arial" panose="020B0604020202020204" pitchFamily="34" charset="0"/>
                <a:ea typeface="幼圆" panose="020105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pPr latinLnBrk="0">
              <a:lnSpc>
                <a:spcPct val="100000"/>
              </a:lnSpc>
              <a:spcBef>
                <a:spcPts val="0"/>
              </a:spcBef>
              <a:buFont typeface="Wingdings" panose="05000000000000000000" charset="0"/>
              <a:buChar char="u"/>
            </a:pP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一流的工具</a:t>
            </a:r>
            <a:endPar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latinLnBrk="0">
              <a:lnSpc>
                <a:spcPct val="100000"/>
              </a:lnSpc>
              <a:spcBef>
                <a:spcPts val="0"/>
              </a:spcBef>
              <a:buFont typeface="Wingdings" panose="05000000000000000000" charset="0"/>
              <a:buChar char="Ø"/>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VS Code</a:t>
            </a: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sym typeface="+mn-ea"/>
              </a:rPr>
              <a:t>使用人数位居第一，</a:t>
            </a: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是 IDE 的绝对统治者；</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latinLnBrk="0">
              <a:lnSpc>
                <a:spcPct val="100000"/>
              </a:lnSpc>
              <a:spcBef>
                <a:spcPts val="0"/>
              </a:spcBef>
              <a:buFont typeface="Wingdings" panose="05000000000000000000" charset="0"/>
              <a:buChar char="Ø"/>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处于</a:t>
            </a: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sym typeface="+mn-ea"/>
              </a:rPr>
              <a:t>第二的则</a:t>
            </a: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是 Visual Studio。</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atinLnBrk="0">
              <a:lnSpc>
                <a:spcPct val="100000"/>
              </a:lnSpc>
              <a:spcBef>
                <a:spcPts val="0"/>
              </a:spcBef>
              <a:buFont typeface="Wingdings" panose="05000000000000000000" charset="0"/>
              <a:buChar char="u"/>
            </a:pP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随处运行</a:t>
            </a:r>
            <a:endPar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defTabSz="685800" latinLnBrk="0">
              <a:lnSpc>
                <a:spcPct val="100000"/>
              </a:lnSpc>
              <a:spcBef>
                <a:spcPts val="0"/>
              </a:spcBef>
              <a:buClrTx/>
              <a:buSzTx/>
              <a:buFont typeface="Wingdings" panose="05000000000000000000" charset="0"/>
              <a:buChar char="Ø"/>
              <a:tabLst>
                <a:tab pos="1207135" algn="l"/>
              </a:tabLst>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可以运行在 Windows、macOS、iOS、Android、Linux、大型机甚至微控制器上；</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defTabSz="685800" latinLnBrk="0">
              <a:lnSpc>
                <a:spcPct val="100000"/>
              </a:lnSpc>
              <a:spcBef>
                <a:spcPts val="0"/>
              </a:spcBef>
              <a:buClrTx/>
              <a:buSzTx/>
              <a:buFont typeface="Wingdings" panose="05000000000000000000" charset="0"/>
              <a:buChar char="Ø"/>
              <a:tabLst>
                <a:tab pos="1207135" algn="l"/>
              </a:tabLst>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也可运行在云端，Azure、AWS 和谷歌云都提供了内置的 .NET 应用程序支持。</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atinLnBrk="0">
              <a:lnSpc>
                <a:spcPct val="100000"/>
              </a:lnSpc>
              <a:spcBef>
                <a:spcPts val="0"/>
              </a:spcBef>
              <a:buFont typeface="Wingdings" panose="05000000000000000000" charset="0"/>
              <a:buChar char="u"/>
            </a:pP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一系列优雅的编程语言</a:t>
            </a:r>
            <a:endPar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defTabSz="685800" latinLnBrk="0">
              <a:lnSpc>
                <a:spcPct val="100000"/>
              </a:lnSpc>
              <a:spcBef>
                <a:spcPts val="0"/>
              </a:spcBef>
              <a:buClrTx/>
              <a:buSzTx/>
              <a:buFont typeface="Wingdings" panose="05000000000000000000" charset="0"/>
              <a:buChar char="Ø"/>
              <a:tabLst>
                <a:tab pos="1207135" algn="l"/>
              </a:tabLst>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C#，F#等；</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latinLnBrk="0">
              <a:lnSpc>
                <a:spcPct val="100000"/>
              </a:lnSpc>
              <a:spcBef>
                <a:spcPts val="0"/>
              </a:spcBef>
              <a:buClrTx/>
              <a:buSzTx/>
              <a:buFont typeface="Wingdings" panose="05000000000000000000" charset="0"/>
              <a:buChar char="Ø"/>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 Core 也带来了更好的性能，突破 .NET Framework 运行时的限制，性能获得极大提升。</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atinLnBrk="0">
              <a:lnSpc>
                <a:spcPct val="100000"/>
              </a:lnSpc>
              <a:spcBef>
                <a:spcPts val="0"/>
              </a:spcBef>
              <a:buFont typeface="Wingdings" panose="05000000000000000000" charset="0"/>
              <a:buChar char="u"/>
            </a:pP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强大的社区和开发者</a:t>
            </a:r>
            <a:endPar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atinLnBrk="0">
              <a:lnSpc>
                <a:spcPct val="100000"/>
              </a:lnSpc>
              <a:spcBef>
                <a:spcPts val="0"/>
              </a:spcBef>
              <a:buFont typeface="Wingdings" panose="05000000000000000000" charset="0"/>
              <a:buChar char="u"/>
            </a:pP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受企业信任</a:t>
            </a:r>
            <a:endPar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defTabSz="685800" latinLnBrk="0">
              <a:lnSpc>
                <a:spcPct val="100000"/>
              </a:lnSpc>
              <a:spcBef>
                <a:spcPts val="0"/>
              </a:spcBef>
              <a:buClrTx/>
              <a:buSzTx/>
              <a:buFont typeface="Wingdings" panose="05000000000000000000" charset="0"/>
              <a:buChar char="Ø"/>
              <a:tabLst>
                <a:tab pos="1207135" algn="l"/>
              </a:tabLst>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至少95% 的财富 500 强企业都在使用 Azure，</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742950" lvl="1" indent="-285750" algn="l" defTabSz="685800" latinLnBrk="0">
              <a:lnSpc>
                <a:spcPct val="100000"/>
              </a:lnSpc>
              <a:spcBef>
                <a:spcPts val="0"/>
              </a:spcBef>
              <a:buClrTx/>
              <a:buSzTx/>
              <a:buFont typeface="Wingdings" panose="05000000000000000000" charset="0"/>
              <a:buChar char="Ø"/>
              <a:tabLst>
                <a:tab pos="1207135" algn="l"/>
              </a:tabLst>
            </a:pPr>
            <a:r>
              <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至少80% 的财富 500 强企业在使用 .NET。</a:t>
            </a:r>
            <a:endParaRPr lang="zh-CN" altLang="en-US" sz="14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71011">
                                            <p:txEl>
                                              <p:pRg st="9" end="9"/>
                                            </p:txEl>
                                          </p:spTgt>
                                        </p:tgtEl>
                                        <p:attrNameLst>
                                          <p:attrName>style.visibility</p:attrName>
                                        </p:attrNameLst>
                                      </p:cBhvr>
                                      <p:to>
                                        <p:strVal val="visible"/>
                                      </p:to>
                                    </p:set>
                                    <p:anim calcmode="lin" valueType="num">
                                      <p:cBhvr additive="base">
                                        <p:cTn id="7" dur="500" fill="hold"/>
                                        <p:tgtEl>
                                          <p:spTgt spid="171011">
                                            <p:txEl>
                                              <p:pRg st="9" end="9"/>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71011">
                                            <p:txEl>
                                              <p:pRg st="9" end="9"/>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71011">
                                            <p:txEl>
                                              <p:pRg st="10" end="10"/>
                                            </p:txEl>
                                          </p:spTgt>
                                        </p:tgtEl>
                                        <p:attrNameLst>
                                          <p:attrName>style.visibility</p:attrName>
                                        </p:attrNameLst>
                                      </p:cBhvr>
                                      <p:to>
                                        <p:strVal val="visible"/>
                                      </p:to>
                                    </p:set>
                                    <p:anim calcmode="lin" valueType="num">
                                      <p:cBhvr additive="base">
                                        <p:cTn id="13" dur="500" fill="hold"/>
                                        <p:tgtEl>
                                          <p:spTgt spid="171011">
                                            <p:txEl>
                                              <p:pRg st="10" end="1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71011">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71011">
                                            <p:txEl>
                                              <p:pRg st="11" end="11"/>
                                            </p:txEl>
                                          </p:spTgt>
                                        </p:tgtEl>
                                        <p:attrNameLst>
                                          <p:attrName>style.visibility</p:attrName>
                                        </p:attrNameLst>
                                      </p:cBhvr>
                                      <p:to>
                                        <p:strVal val="visible"/>
                                      </p:to>
                                    </p:set>
                                    <p:anim calcmode="lin" valueType="num">
                                      <p:cBhvr additive="base">
                                        <p:cTn id="19" dur="500" fill="hold"/>
                                        <p:tgtEl>
                                          <p:spTgt spid="171011">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71011">
                                            <p:txEl>
                                              <p:pRg st="11" end="11"/>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71011">
                                            <p:txEl>
                                              <p:pRg st="12" end="12"/>
                                            </p:txEl>
                                          </p:spTgt>
                                        </p:tgtEl>
                                        <p:attrNameLst>
                                          <p:attrName>style.visibility</p:attrName>
                                        </p:attrNameLst>
                                      </p:cBhvr>
                                      <p:to>
                                        <p:strVal val="visible"/>
                                      </p:to>
                                    </p:set>
                                    <p:anim calcmode="lin" valueType="num">
                                      <p:cBhvr additive="base">
                                        <p:cTn id="25" dur="500" fill="hold"/>
                                        <p:tgtEl>
                                          <p:spTgt spid="171011">
                                            <p:txEl>
                                              <p:pRg st="12" end="12"/>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71011">
                                            <p:txEl>
                                              <p:pRg st="12" end="1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57347" name="Rectangle 3"/>
          <p:cNvSpPr>
            <a:spLocks noGrp="1" noChangeArrowheads="1"/>
          </p:cNvSpPr>
          <p:nvPr>
            <p:ph type="body" idx="4294967295"/>
          </p:nvPr>
        </p:nvSpPr>
        <p:spPr>
          <a:xfrm>
            <a:off x="785813" y="1285875"/>
            <a:ext cx="8064500" cy="4071938"/>
          </a:xfrm>
        </p:spPr>
        <p:txBody>
          <a:bodyPr/>
          <a:lstStyle/>
          <a:p>
            <a:pPr marL="0" indent="0" eaLnBrk="1" hangingPunct="1">
              <a:lnSpc>
                <a:spcPct val="150000"/>
              </a:lnSpc>
              <a:buFont typeface="Wingdings" panose="05000000000000000000" pitchFamily="2" charset="2"/>
              <a:buNone/>
            </a:pPr>
            <a:r>
              <a:rPr lang="it-IT" altLang="zh-CN" sz="200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rPr>
              <a:t>中要处理堆中的数据就需要使用引用数据类型，使用</a:t>
            </a:r>
            <a:r>
              <a:rPr lang="en-US" altLang="zh-CN" sz="2000" smtClean="0">
                <a:solidFill>
                  <a:srgbClr val="000000"/>
                </a:solidFill>
                <a:latin typeface="Times New Roman" panose="02020603050405020304" pitchFamily="18" charset="0"/>
                <a:ea typeface="汉仪楷体简" panose="02010600000101010101" charset="-128"/>
                <a:cs typeface="微软雅黑" panose="020B0503020204020204" charset="-122"/>
              </a:rPr>
              <a:t>new</a:t>
            </a:r>
            <a:r>
              <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rPr>
              <a:t>关键字实例化引用类型的对象，并指向堆中的对象。例如：</a:t>
            </a:r>
            <a:endPar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150000"/>
              </a:lnSpc>
              <a:buFont typeface="Wingdings" panose="05000000000000000000" pitchFamily="2" charset="2"/>
              <a:buNone/>
            </a:pPr>
            <a:r>
              <a:rPr lang="en-US" altLang="zh-CN" sz="2000" smtClean="0">
                <a:solidFill>
                  <a:srgbClr val="000000"/>
                </a:solidFill>
                <a:latin typeface="Times New Roman" panose="02020603050405020304" pitchFamily="18" charset="0"/>
                <a:ea typeface="汉仪楷体简" panose="02010600000101010101" charset="-128"/>
                <a:cs typeface="微软雅黑" panose="020B0503020204020204" charset="-122"/>
              </a:rPr>
              <a:t>Obj1 </a:t>
            </a:r>
            <a:r>
              <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smtClean="0">
                <a:solidFill>
                  <a:srgbClr val="000000"/>
                </a:solidFill>
                <a:latin typeface="Times New Roman" panose="02020603050405020304" pitchFamily="18" charset="0"/>
                <a:ea typeface="汉仪楷体简" panose="02010600000101010101" charset="-128"/>
                <a:cs typeface="微软雅黑" panose="020B0503020204020204" charset="-122"/>
              </a:rPr>
              <a:t>new Obj();</a:t>
            </a:r>
            <a:endParaRPr lang="en-US" altLang="zh-CN" sz="200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150000"/>
              </a:lnSpc>
              <a:buFont typeface="Wingdings" panose="05000000000000000000" pitchFamily="2" charset="2"/>
              <a:buNone/>
            </a:pPr>
            <a:r>
              <a:rPr lang="en-US" altLang="zh-CN" sz="2000" smtClean="0">
                <a:solidFill>
                  <a:srgbClr val="000000"/>
                </a:solidFill>
                <a:latin typeface="Times New Roman" panose="02020603050405020304" pitchFamily="18" charset="0"/>
                <a:ea typeface="汉仪楷体简" panose="02010600000101010101" charset="-128"/>
                <a:cs typeface="微软雅黑" panose="020B0503020204020204" charset="-122"/>
              </a:rPr>
              <a:t>Obj1</a:t>
            </a:r>
            <a:r>
              <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rPr>
              <a:t>即指向堆中的</a:t>
            </a:r>
            <a:r>
              <a:rPr lang="en-US" altLang="zh-CN" sz="2000" smtClean="0">
                <a:solidFill>
                  <a:srgbClr val="000000"/>
                </a:solidFill>
                <a:latin typeface="Times New Roman" panose="02020603050405020304" pitchFamily="18" charset="0"/>
                <a:ea typeface="汉仪楷体简" panose="02010600000101010101" charset="-128"/>
                <a:cs typeface="微软雅黑" panose="020B0503020204020204" charset="-122"/>
              </a:rPr>
              <a:t>Obj</a:t>
            </a:r>
            <a:r>
              <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rPr>
              <a:t>对象。</a:t>
            </a:r>
            <a:endPar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57346" name="Rectangle 2"/>
          <p:cNvSpPr>
            <a:spLocks noGrp="1" noChangeArrowheads="1"/>
          </p:cNvSpPr>
          <p:nvPr>
            <p:custDataLst>
              <p:tags r:id="rId5"/>
            </p:custDataLst>
          </p:nvPr>
        </p:nvSpPr>
        <p:spPr>
          <a:xfrm>
            <a:off x="786130" y="260033"/>
            <a:ext cx="5834063"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1.2.1</a:t>
            </a:r>
            <a:r>
              <a:rPr lang="it-IT" altLang="zh-CN" sz="4000" smtClean="0">
                <a:solidFill>
                  <a:schemeClr val="dk1"/>
                </a:solidFill>
                <a:latin typeface="汉仪颜楷简" panose="00020600040101010101" charset="-122"/>
                <a:ea typeface="汉仪颜楷简" panose="00020600040101010101" charset="-122"/>
                <a:cs typeface="汉仪颜楷简" panose="00020600040101010101" charset="-122"/>
              </a:rPr>
              <a:t>.2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引用类型</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58371" name="Rectangle 3"/>
          <p:cNvSpPr>
            <a:spLocks noGrp="1" noChangeArrowheads="1"/>
          </p:cNvSpPr>
          <p:nvPr>
            <p:ph type="body" idx="4294967295"/>
            <p:custDataLst>
              <p:tags r:id="rId5"/>
            </p:custDataLst>
          </p:nvPr>
        </p:nvSpPr>
        <p:spPr>
          <a:xfrm>
            <a:off x="785813" y="1516161"/>
            <a:ext cx="8064500" cy="3929063"/>
          </a:xfrm>
        </p:spPr>
        <p:txBody>
          <a:bodyPr/>
          <a:lstStyle/>
          <a:p>
            <a:pPr marL="0" indent="0" eaLnBrk="1" hangingPunct="1">
              <a:lnSpc>
                <a:spcPct val="150000"/>
              </a:lnSpc>
              <a:buFont typeface="Wingdings" panose="05000000000000000000" pitchFamily="2" charset="2"/>
              <a:buNone/>
            </a:pP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中常用的内置引用数据类型有：</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150000"/>
              </a:lnSpc>
              <a:buFont typeface="Wingdings" panose="05000000000000000000" pitchFamily="2" charset="2"/>
              <a:buNone/>
            </a:pP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．指针（仅用于 </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unsafe </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模式）</a:t>
            </a:r>
            <a:r>
              <a:rPr lang="zh-CN" altLang="en-US" sz="20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150000"/>
              </a:lnSpc>
              <a:buFont typeface="Wingdings" panose="05000000000000000000" pitchFamily="2" charset="2"/>
              <a:buNone/>
            </a:pP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2</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．数组</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150000"/>
              </a:lnSpc>
              <a:buFont typeface="Wingdings" panose="05000000000000000000" pitchFamily="2" charset="2"/>
              <a:buNone/>
            </a:pP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3</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．类、接口</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150000"/>
              </a:lnSpc>
              <a:buFont typeface="Wingdings" panose="05000000000000000000" pitchFamily="2" charset="2"/>
              <a:buNone/>
            </a:pP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4.  </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委托（代理，</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delegate</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58370" name="Rectangle 2"/>
          <p:cNvSpPr>
            <a:spLocks noGrp="1" noChangeArrowheads="1"/>
          </p:cNvSpPr>
          <p:nvPr>
            <p:custDataLst>
              <p:tags r:id="rId6"/>
            </p:custDataLst>
          </p:nvPr>
        </p:nvSpPr>
        <p:spPr>
          <a:xfrm>
            <a:off x="786130" y="254953"/>
            <a:ext cx="5834063"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1.2.1</a:t>
            </a:r>
            <a:r>
              <a:rPr lang="it-IT" altLang="zh-CN" sz="4000" smtClean="0">
                <a:solidFill>
                  <a:schemeClr val="dk1"/>
                </a:solidFill>
                <a:latin typeface="汉仪颜楷简" panose="00020600040101010101" charset="-122"/>
                <a:ea typeface="汉仪颜楷简" panose="00020600040101010101" charset="-122"/>
                <a:cs typeface="汉仪颜楷简" panose="00020600040101010101" charset="-122"/>
              </a:rPr>
              <a:t>.2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引用类型</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59395" name="Rectangle 4"/>
          <p:cNvSpPr>
            <a:spLocks noGrp="1" noChangeArrowheads="1"/>
          </p:cNvSpPr>
          <p:nvPr>
            <p:ph type="body" idx="4294967295"/>
          </p:nvPr>
        </p:nvSpPr>
        <p:spPr>
          <a:xfrm>
            <a:off x="468313" y="1412875"/>
            <a:ext cx="8280400" cy="4752975"/>
          </a:xfrm>
          <a:noFill/>
        </p:spPr>
        <p:txBody>
          <a:bodyPr/>
          <a:lstStyle/>
          <a:p>
            <a:pPr eaLnBrk="1" hangingPunct="1">
              <a:buFont typeface="Wingdings" panose="05000000000000000000" pitchFamily="2" charset="2"/>
              <a:buNone/>
            </a:pP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数组是一组相同的有序数据（</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中</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System.Array</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是所有数组的基类）</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声明：</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int</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arr</a:t>
            </a:r>
            <a:b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b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计算数组的元素的个数：</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arr.Length</a:t>
            </a:r>
            <a:b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b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下标从</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0</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开始；</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DataType</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[number of elements] </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ArrayName</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buFontTx/>
              <a:buNone/>
            </a:pP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59399" name="Line 7"/>
          <p:cNvSpPr>
            <a:spLocks noChangeShapeType="1"/>
          </p:cNvSpPr>
          <p:nvPr>
            <p:custDataLst>
              <p:tags r:id="rId5"/>
            </p:custDataLst>
          </p:nvPr>
        </p:nvSpPr>
        <p:spPr bwMode="auto">
          <a:xfrm>
            <a:off x="1600200" y="4800600"/>
            <a:ext cx="1676400" cy="838200"/>
          </a:xfrm>
          <a:prstGeom prst="line">
            <a:avLst/>
          </a:prstGeom>
          <a:noFill/>
          <a:ln w="28575">
            <a:solidFill>
              <a:schemeClr val="lt2"/>
            </a:solidFill>
            <a:round/>
            <a:tailEnd type="stealth" w="lg" len="lg"/>
          </a:ln>
          <a:extLst>
            <a:ext uri="{909E8E84-426E-40DD-AFC4-6F175D3DCCD1}">
              <a14:hiddenFill xmlns:a14="http://schemas.microsoft.com/office/drawing/2010/main">
                <a:noFill/>
              </a14:hiddenFill>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59400" name="Line 8"/>
          <p:cNvSpPr>
            <a:spLocks noChangeShapeType="1"/>
          </p:cNvSpPr>
          <p:nvPr>
            <p:custDataLst>
              <p:tags r:id="rId6"/>
            </p:custDataLst>
          </p:nvPr>
        </p:nvSpPr>
        <p:spPr bwMode="auto">
          <a:xfrm>
            <a:off x="3886200" y="4724400"/>
            <a:ext cx="0" cy="914400"/>
          </a:xfrm>
          <a:prstGeom prst="line">
            <a:avLst/>
          </a:prstGeom>
          <a:noFill/>
          <a:ln w="28575">
            <a:solidFill>
              <a:schemeClr val="lt2"/>
            </a:solidFill>
            <a:round/>
            <a:tailEnd type="stealth" w="lg" len="lg"/>
          </a:ln>
          <a:extLst>
            <a:ext uri="{909E8E84-426E-40DD-AFC4-6F175D3DCCD1}">
              <a14:hiddenFill xmlns:a14="http://schemas.microsoft.com/office/drawing/2010/main">
                <a:noFill/>
              </a14:hiddenFill>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59401" name="Line 9"/>
          <p:cNvSpPr>
            <a:spLocks noChangeShapeType="1"/>
          </p:cNvSpPr>
          <p:nvPr>
            <p:custDataLst>
              <p:tags r:id="rId7"/>
            </p:custDataLst>
          </p:nvPr>
        </p:nvSpPr>
        <p:spPr bwMode="auto">
          <a:xfrm flipH="1">
            <a:off x="4953000" y="4724400"/>
            <a:ext cx="1905000" cy="914400"/>
          </a:xfrm>
          <a:prstGeom prst="line">
            <a:avLst/>
          </a:prstGeom>
          <a:noFill/>
          <a:ln w="28575">
            <a:solidFill>
              <a:schemeClr val="lt2"/>
            </a:solidFill>
            <a:round/>
            <a:tailEnd type="stealth" w="lg" len="lg"/>
          </a:ln>
          <a:extLst>
            <a:ext uri="{909E8E84-426E-40DD-AFC4-6F175D3DCCD1}">
              <a14:hiddenFill xmlns:a14="http://schemas.microsoft.com/office/drawing/2010/main">
                <a:noFill/>
              </a14:hiddenFill>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59397" name="Text Box 10">
            <a:hlinkClick r:id="rId8" action="ppaction://hlinkfile"/>
          </p:cNvPr>
          <p:cNvSpPr txBox="1">
            <a:spLocks noChangeArrowheads="1"/>
          </p:cNvSpPr>
          <p:nvPr/>
        </p:nvSpPr>
        <p:spPr bwMode="auto">
          <a:xfrm>
            <a:off x="6227763" y="6237288"/>
            <a:ext cx="27368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dirty="0">
                <a:solidFill>
                  <a:srgbClr val="000000"/>
                </a:solidFill>
                <a:latin typeface="Times New Roman" panose="02020603050405020304" pitchFamily="18" charset="0"/>
                <a:ea typeface="汉仪楷体简" panose="02010600000101010101" charset="-128"/>
                <a:cs typeface="微软雅黑" panose="020B0503020204020204" charset="-122"/>
              </a:rPr>
              <a:t>Program:</a:t>
            </a:r>
            <a:r>
              <a:rPr lang="zh-CN" altLang="en-US" dirty="0">
                <a:solidFill>
                  <a:srgbClr val="000000"/>
                </a:solidFill>
                <a:latin typeface="Times New Roman" panose="02020603050405020304" pitchFamily="18" charset="0"/>
                <a:ea typeface="汉仪楷体简" panose="02010600000101010101" charset="-128"/>
                <a:cs typeface="微软雅黑" panose="020B0503020204020204" charset="-122"/>
              </a:rPr>
              <a:t>循环与</a:t>
            </a:r>
            <a:r>
              <a:rPr lang="zh-CN" altLang="en-US" dirty="0" smtClean="0">
                <a:solidFill>
                  <a:srgbClr val="000000"/>
                </a:solidFill>
                <a:latin typeface="Times New Roman" panose="02020603050405020304" pitchFamily="18" charset="0"/>
                <a:ea typeface="汉仪楷体简" panose="02010600000101010101" charset="-128"/>
                <a:cs typeface="微软雅黑" panose="020B0503020204020204" charset="-122"/>
              </a:rPr>
              <a:t>数组</a:t>
            </a:r>
            <a:endParaRPr lang="zh-CN" altLang="en-US"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59394" name="Rectangle 2"/>
          <p:cNvSpPr>
            <a:spLocks noGrp="1" noChangeArrowheads="1"/>
          </p:cNvSpPr>
          <p:nvPr>
            <p:custDataLst>
              <p:tags r:id="rId9"/>
            </p:custDataLst>
          </p:nvPr>
        </p:nvSpPr>
        <p:spPr>
          <a:xfrm>
            <a:off x="701675" y="26003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dirty="0" smtClean="0">
                <a:solidFill>
                  <a:schemeClr val="dk1"/>
                </a:solidFill>
                <a:latin typeface="Times New Roman" panose="02020603050405020304" pitchFamily="18" charset="0"/>
                <a:ea typeface="汉仪颜楷简" panose="00020600040101010101" charset="-122"/>
              </a:rPr>
              <a:t>数组</a:t>
            </a:r>
            <a:endParaRPr lang="zh-CN" altLang="en-US" sz="4000" dirty="0"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0"/>
    </p:custData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51235" name="Rectangle 3"/>
          <p:cNvSpPr>
            <a:spLocks noGrp="1" noChangeArrowheads="1"/>
          </p:cNvSpPr>
          <p:nvPr>
            <p:ph type="body" idx="4294967295"/>
            <p:custDataLst>
              <p:tags r:id="rId5"/>
            </p:custDataLst>
          </p:nvPr>
        </p:nvSpPr>
        <p:spPr>
          <a:xfrm>
            <a:off x="468313" y="1412875"/>
            <a:ext cx="8280400" cy="5111750"/>
          </a:xfrm>
          <a:noFill/>
        </p:spPr>
        <p:txBody>
          <a:bodyPr>
            <a:normAutofit/>
          </a:bodyPr>
          <a:lstStyle/>
          <a:p>
            <a:pPr eaLnBrk="1" hangingPunct="1">
              <a:lnSpc>
                <a:spcPts val="4000"/>
              </a:lnSpc>
              <a:spcBef>
                <a:spcPct val="0"/>
              </a:spcBef>
              <a:buFont typeface="Wingdings" panose="05000000000000000000" pitchFamily="2" charset="2"/>
              <a:buNone/>
            </a:pPr>
            <a:r>
              <a:rPr lang="zh-CN" altLang="en-US" sz="32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Object</a:t>
            </a:r>
            <a:r>
              <a:rPr lang="zh-CN" altLang="en-US"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是所有类的基类，可以对</a:t>
            </a:r>
            <a:r>
              <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object</a:t>
            </a:r>
            <a:r>
              <a:rPr lang="zh-CN" altLang="en-US"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类的变量赋任何类型的值。</a:t>
            </a:r>
            <a:endParaRPr lang="zh-CN" altLang="en-US"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22605" lvl="1" indent="-65405" eaLnBrk="1" hangingPunct="1">
              <a:lnSpc>
                <a:spcPts val="4000"/>
              </a:lnSpc>
              <a:spcBef>
                <a:spcPct val="0"/>
              </a:spcBef>
              <a:buFontTx/>
              <a:buNone/>
            </a:pPr>
            <a:r>
              <a:rPr lang="zh-CN" altLang="en-US"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例如，</a:t>
            </a:r>
            <a:r>
              <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string</a:t>
            </a:r>
            <a:r>
              <a:rPr lang="zh-CN" altLang="en-US"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类是专门对字符串操作的类，在</a:t>
            </a:r>
            <a:r>
              <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System</a:t>
            </a:r>
            <a:r>
              <a:rPr lang="zh-CN" altLang="en-US"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命名空间中定义</a:t>
            </a:r>
            <a:r>
              <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en-US" altLang="zh-CN" sz="2220" b="1" dirty="0" err="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System.string</a:t>
            </a:r>
            <a:r>
              <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，可以进行连接和获取字符操作。</a:t>
            </a:r>
            <a:endPar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22605" lvl="1" indent="-65405" eaLnBrk="1" hangingPunct="1">
              <a:lnSpc>
                <a:spcPts val="4000"/>
              </a:lnSpc>
              <a:spcBef>
                <a:spcPct val="0"/>
              </a:spcBef>
              <a:buFontTx/>
              <a:buNone/>
            </a:pPr>
            <a:r>
              <a:rPr lang="zh-CN" altLang="en-US"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例：</a:t>
            </a:r>
            <a:r>
              <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string S1="Welcome!";</a:t>
            </a:r>
            <a:endPar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22605" lvl="1" indent="-65405" eaLnBrk="1" hangingPunct="1">
              <a:lnSpc>
                <a:spcPts val="4000"/>
              </a:lnSpc>
              <a:spcBef>
                <a:spcPct val="0"/>
              </a:spcBef>
              <a:buFontTx/>
              <a:buNone/>
            </a:pPr>
            <a:r>
              <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string S2="NET AND C#";</a:t>
            </a:r>
            <a:endPar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22605" lvl="1" indent="-65405" eaLnBrk="1" hangingPunct="1">
              <a:lnSpc>
                <a:spcPts val="4000"/>
              </a:lnSpc>
              <a:spcBef>
                <a:spcPct val="0"/>
              </a:spcBef>
              <a:buFontTx/>
              <a:buNone/>
            </a:pPr>
            <a:r>
              <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en-US" altLang="zh-CN" sz="2220" b="1" dirty="0" err="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bool</a:t>
            </a:r>
            <a:r>
              <a:rPr lang="en-US" altLang="zh-CN" sz="222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=(S1==S2);</a:t>
            </a:r>
            <a:endParaRPr lang="en-US" altLang="zh-CN" sz="2220" b="1" u="sng"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60418" name="Rectangle 2"/>
          <p:cNvSpPr>
            <a:spLocks noGrp="1" noChangeArrowheads="1"/>
          </p:cNvSpPr>
          <p:nvPr>
            <p:custDataLst>
              <p:tags r:id="rId6"/>
            </p:custDataLst>
          </p:nvPr>
        </p:nvSpPr>
        <p:spPr>
          <a:xfrm>
            <a:off x="611505"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汉仪颜楷简" panose="00020600040101010101" charset="-122"/>
                <a:ea typeface="汉仪颜楷简" panose="00020600040101010101" charset="-122"/>
              </a:rPr>
              <a:t>类</a:t>
            </a:r>
            <a:endParaRPr lang="zh-CN" altLang="en-US" sz="4000" smtClean="0">
              <a:solidFill>
                <a:schemeClr val="dk1"/>
              </a:solidFill>
              <a:latin typeface="汉仪颜楷简" panose="00020600040101010101" charset="-122"/>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51235">
                                            <p:txEl>
                                              <p:pRg st="3" end="3"/>
                                            </p:txEl>
                                          </p:spTgt>
                                        </p:tgtEl>
                                        <p:attrNameLst>
                                          <p:attrName>style.visibility</p:attrName>
                                        </p:attrNameLst>
                                      </p:cBhvr>
                                      <p:to>
                                        <p:strVal val="visible"/>
                                      </p:to>
                                    </p:set>
                                    <p:anim calcmode="lin" valueType="num">
                                      <p:cBhvr additive="base">
                                        <p:cTn id="7" dur="500" fill="hold"/>
                                        <p:tgtEl>
                                          <p:spTgt spid="351235">
                                            <p:txEl>
                                              <p:pRg st="3" end="3"/>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1235">
                                            <p:txEl>
                                              <p:pRg st="3" end="3"/>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1235">
                                            <p:txEl>
                                              <p:pRg st="4" end="4"/>
                                            </p:txEl>
                                          </p:spTgt>
                                        </p:tgtEl>
                                        <p:attrNameLst>
                                          <p:attrName>style.visibility</p:attrName>
                                        </p:attrNameLst>
                                      </p:cBhvr>
                                      <p:to>
                                        <p:strVal val="visible"/>
                                      </p:to>
                                    </p:set>
                                    <p:anim calcmode="lin" valueType="num">
                                      <p:cBhvr additive="base">
                                        <p:cTn id="11" dur="500" fill="hold"/>
                                        <p:tgtEl>
                                          <p:spTgt spid="351235">
                                            <p:txEl>
                                              <p:pRg st="4" end="4"/>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123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61443" name="Rectangle 3"/>
          <p:cNvSpPr>
            <a:spLocks noGrp="1" noChangeArrowheads="1"/>
          </p:cNvSpPr>
          <p:nvPr>
            <p:ph type="body" idx="4294967295"/>
          </p:nvPr>
        </p:nvSpPr>
        <p:spPr>
          <a:xfrm>
            <a:off x="539750" y="1773238"/>
            <a:ext cx="8002588" cy="2981325"/>
          </a:xfrm>
        </p:spPr>
        <p:txBody>
          <a:bodyPr/>
          <a:lstStyle/>
          <a:p>
            <a:pPr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1.	</a:t>
            </a:r>
            <a:r>
              <a:rPr lang="en-US" altLang="zh-CN" sz="2000" b="1"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int</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i=10;</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2.	string s=</a:t>
            </a:r>
            <a:r>
              <a:rPr lang="en-US" altLang="zh-CN" sz="2000" b="1"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i.ToString</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说明：</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i</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是一个值类型数据，存放在栈</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(Stack)</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内存中；</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s</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是一个引用类型的</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String</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对象，存放在堆</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(Heap)</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中。</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61442" name="Rectangle 2"/>
          <p:cNvSpPr>
            <a:spLocks noGrp="1" noChangeArrowheads="1"/>
          </p:cNvSpPr>
          <p:nvPr>
            <p:custDataLst>
              <p:tags r:id="rId5"/>
            </p:custDataLst>
          </p:nvPr>
        </p:nvSpPr>
        <p:spPr>
          <a:xfrm>
            <a:off x="755650" y="40481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1.2.1.3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装箱和拆箱</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12323" name="Rectangle 3"/>
          <p:cNvSpPr>
            <a:spLocks noGrp="1" noChangeArrowheads="1"/>
          </p:cNvSpPr>
          <p:nvPr>
            <p:ph type="body" idx="4294967295"/>
          </p:nvPr>
        </p:nvSpPr>
        <p:spPr>
          <a:xfrm>
            <a:off x="488950" y="1340485"/>
            <a:ext cx="8280400" cy="4752975"/>
          </a:xfrm>
          <a:noFill/>
        </p:spPr>
        <p:txBody>
          <a:bodyPr/>
          <a:lstStyle/>
          <a:p>
            <a:pPr eaLnBrk="1" hangingPunct="1">
              <a:buFont typeface="Wingdings" panose="05000000000000000000" pitchFamily="2" charset="2"/>
              <a:buNone/>
            </a:pPr>
            <a:r>
              <a:rPr lang="en-US" altLang="zh-CN"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在</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类型系统中，任何值类型、引用类型和</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Object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类型之间进行转换：</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r>
              <a:rPr lang="zh-CN" altLang="en-US" sz="2000" u="sng" dirty="0" smtClean="0">
                <a:solidFill>
                  <a:srgbClr val="000000"/>
                </a:solidFill>
                <a:latin typeface="Times New Roman" panose="02020603050405020304" pitchFamily="18" charset="0"/>
                <a:ea typeface="汉仪楷体简" panose="02010600000101010101" charset="-128"/>
                <a:cs typeface="微软雅黑" panose="020B0503020204020204" charset="-122"/>
              </a:rPr>
              <a:t>装箱：将一个值类型隐含转换成</a:t>
            </a:r>
            <a:r>
              <a:rPr lang="en-US" altLang="zh-CN" sz="2000" u="sng" dirty="0" smtClean="0">
                <a:solidFill>
                  <a:srgbClr val="000000"/>
                </a:solidFill>
                <a:latin typeface="Times New Roman" panose="02020603050405020304" pitchFamily="18" charset="0"/>
                <a:ea typeface="汉仪楷体简" panose="02010600000101010101" charset="-128"/>
                <a:cs typeface="微软雅黑" panose="020B0503020204020204" charset="-122"/>
              </a:rPr>
              <a:t>Object</a:t>
            </a:r>
            <a:r>
              <a:rPr lang="zh-CN" altLang="en-US" sz="2000" u="sng" dirty="0" smtClean="0">
                <a:solidFill>
                  <a:srgbClr val="000000"/>
                </a:solidFill>
                <a:latin typeface="Times New Roman" panose="02020603050405020304" pitchFamily="18" charset="0"/>
                <a:ea typeface="汉仪楷体简" panose="02010600000101010101" charset="-128"/>
                <a:cs typeface="微软雅黑" panose="020B0503020204020204" charset="-122"/>
              </a:rPr>
              <a:t>类型</a:t>
            </a:r>
            <a:r>
              <a:rPr lang="en-US" altLang="zh-CN" sz="2000" u="sng"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u="sng" dirty="0" smtClean="0">
                <a:solidFill>
                  <a:srgbClr val="000000"/>
                </a:solidFill>
                <a:latin typeface="Times New Roman" panose="02020603050405020304" pitchFamily="18" charset="0"/>
                <a:ea typeface="汉仪楷体简" panose="02010600000101010101" charset="-128"/>
                <a:cs typeface="微软雅黑" panose="020B0503020204020204" charset="-122"/>
              </a:rPr>
              <a:t>根类型</a:t>
            </a:r>
            <a:r>
              <a:rPr lang="en-US" altLang="zh-CN" sz="2000" u="sng"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u="sng"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b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b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例：</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int</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i=123;</a:t>
            </a:r>
            <a:b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b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object </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o</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=i;</a:t>
            </a:r>
            <a:b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b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注意：装箱的时候，被装箱的值</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(i)</a:t>
            </a: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457200" lvl="1" indent="0" eaLnBrk="1" hangingPunct="1">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拷贝一个副本赋给对象。</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buFontTx/>
              <a:buNone/>
            </a:pP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r>
              <a:rPr lang="zh-CN" altLang="en-US" sz="2000" u="sng" dirty="0" smtClean="0">
                <a:solidFill>
                  <a:srgbClr val="000000"/>
                </a:solidFill>
                <a:latin typeface="Times New Roman" panose="02020603050405020304" pitchFamily="18" charset="0"/>
                <a:ea typeface="汉仪楷体简" panose="02010600000101010101" charset="-128"/>
                <a:cs typeface="微软雅黑" panose="020B0503020204020204" charset="-122"/>
              </a:rPr>
              <a:t>拆箱：将对象类型显式地转换为一个值类型；</a:t>
            </a:r>
            <a:b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b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例：</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i=(</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int</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o</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62468" name="Text Box 4">
            <a:hlinkClick r:id="rId5" action="ppaction://hlinkfile"/>
          </p:cNvPr>
          <p:cNvSpPr txBox="1">
            <a:spLocks noChangeArrowheads="1"/>
          </p:cNvSpPr>
          <p:nvPr/>
        </p:nvSpPr>
        <p:spPr bwMode="auto">
          <a:xfrm>
            <a:off x="6227763" y="6237288"/>
            <a:ext cx="2541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b="1" dirty="0">
                <a:solidFill>
                  <a:srgbClr val="000000"/>
                </a:solidFill>
                <a:latin typeface="Times New Roman" panose="02020603050405020304" pitchFamily="18" charset="0"/>
                <a:ea typeface="汉仪楷体简" panose="02010600000101010101" charset="-128"/>
                <a:cs typeface="微软雅黑" panose="020B0503020204020204" charset="-122"/>
              </a:rPr>
              <a:t>Program:</a:t>
            </a:r>
            <a:r>
              <a:rPr lang="zh-CN" altLang="en-US" b="1" dirty="0">
                <a:solidFill>
                  <a:srgbClr val="000000"/>
                </a:solidFill>
                <a:latin typeface="Times New Roman" panose="02020603050405020304" pitchFamily="18" charset="0"/>
                <a:ea typeface="汉仪楷体简" panose="02010600000101010101" charset="-128"/>
                <a:cs typeface="微软雅黑" panose="020B0503020204020204" charset="-122"/>
              </a:rPr>
              <a:t>数组装箱</a:t>
            </a:r>
            <a:endParaRPr lang="zh-CN" altLang="en-US" b="1" dirty="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pic>
        <p:nvPicPr>
          <p:cNvPr id="2" name="图片 1" descr="boxing-operation-i-o-variables"/>
          <p:cNvPicPr>
            <a:picLocks noChangeAspect="1"/>
          </p:cNvPicPr>
          <p:nvPr>
            <p:custDataLst>
              <p:tags r:id="rId6"/>
            </p:custDataLst>
          </p:nvPr>
        </p:nvPicPr>
        <p:blipFill>
          <a:blip r:embed="rId7"/>
          <a:stretch>
            <a:fillRect/>
          </a:stretch>
        </p:blipFill>
        <p:spPr>
          <a:xfrm>
            <a:off x="5940425" y="2910205"/>
            <a:ext cx="2705735" cy="1756410"/>
          </a:xfrm>
          <a:prstGeom prst="rect">
            <a:avLst/>
          </a:prstGeom>
          <a:ln w="12700" cmpd="sng">
            <a:solidFill>
              <a:schemeClr val="accent1">
                <a:shade val="50000"/>
              </a:schemeClr>
            </a:solidFill>
            <a:prstDash val="solid"/>
          </a:ln>
        </p:spPr>
      </p:pic>
      <p:sp>
        <p:nvSpPr>
          <p:cNvPr id="62466" name="Rectangle 2"/>
          <p:cNvSpPr>
            <a:spLocks noGrp="1" noChangeArrowheads="1"/>
          </p:cNvSpPr>
          <p:nvPr>
            <p:custDataLst>
              <p:tags r:id="rId8"/>
            </p:custDataLst>
          </p:nvPr>
        </p:nvSpPr>
        <p:spPr>
          <a:xfrm>
            <a:off x="701675" y="40417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1.2.1.3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装箱和拆箱</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9"/>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12323">
                                            <p:txEl>
                                              <p:pRg st="1" end="1"/>
                                            </p:txEl>
                                          </p:spTgt>
                                        </p:tgtEl>
                                        <p:attrNameLst>
                                          <p:attrName>style.visibility</p:attrName>
                                        </p:attrNameLst>
                                      </p:cBhvr>
                                      <p:to>
                                        <p:strVal val="visible"/>
                                      </p:to>
                                    </p:set>
                                    <p:anim calcmode="lin" valueType="num">
                                      <p:cBhvr additive="base">
                                        <p:cTn id="7" dur="500" fill="hold"/>
                                        <p:tgtEl>
                                          <p:spTgt spid="31232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232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12323">
                                            <p:txEl>
                                              <p:pRg st="2" end="2"/>
                                            </p:txEl>
                                          </p:spTgt>
                                        </p:tgtEl>
                                        <p:attrNameLst>
                                          <p:attrName>style.visibility</p:attrName>
                                        </p:attrNameLst>
                                      </p:cBhvr>
                                      <p:to>
                                        <p:strVal val="visible"/>
                                      </p:to>
                                    </p:set>
                                    <p:anim calcmode="lin" valueType="num">
                                      <p:cBhvr additive="base">
                                        <p:cTn id="13" dur="500" fill="hold"/>
                                        <p:tgtEl>
                                          <p:spTgt spid="31232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23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12323">
                                            <p:txEl>
                                              <p:pRg st="4" end="4"/>
                                            </p:txEl>
                                          </p:spTgt>
                                        </p:tgtEl>
                                        <p:attrNameLst>
                                          <p:attrName>style.visibility</p:attrName>
                                        </p:attrNameLst>
                                      </p:cBhvr>
                                      <p:to>
                                        <p:strVal val="visible"/>
                                      </p:to>
                                    </p:set>
                                    <p:anim calcmode="lin" valueType="num">
                                      <p:cBhvr additive="base">
                                        <p:cTn id="19" dur="500" fill="hold"/>
                                        <p:tgtEl>
                                          <p:spTgt spid="312323">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232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6.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63491" name="Rectangle 5"/>
          <p:cNvSpPr>
            <a:spLocks noChangeArrowheads="1"/>
          </p:cNvSpPr>
          <p:nvPr>
            <p:custDataLst>
              <p:tags r:id="rId5"/>
            </p:custDataLst>
          </p:nvPr>
        </p:nvSpPr>
        <p:spPr bwMode="auto">
          <a:xfrm>
            <a:off x="539750" y="1557338"/>
            <a:ext cx="8294688" cy="475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algn="l" eaLnBrk="1" hangingPunct="1">
              <a:spcBef>
                <a:spcPct val="20000"/>
              </a:spcBef>
              <a:buClr>
                <a:srgbClr val="003399"/>
              </a:buClr>
              <a:buFont typeface="Wingdings" panose="05000000000000000000" pitchFamily="2" charset="2"/>
              <a:buNone/>
            </a:pPr>
            <a:r>
              <a:rPr lang="en-US" altLang="zh-CN" sz="2800" b="1">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en-US" altLang="zh-CN" sz="2400" b="1">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zh-CN" altLang="en-US" sz="2800" b="1">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中的变量以下列方式进行声明</a:t>
            </a:r>
            <a:r>
              <a:rPr lang="zh-CN" altLang="en-US" sz="2400" b="1">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zh-CN" altLang="en-US" sz="2400" b="1">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342900" indent="-342900" algn="l" eaLnBrk="1" hangingPunct="1">
              <a:spcBef>
                <a:spcPct val="20000"/>
              </a:spcBef>
              <a:buClr>
                <a:srgbClr val="003399"/>
              </a:buClr>
              <a:buFont typeface="Wingdings" panose="05000000000000000000" pitchFamily="2" charset="2"/>
              <a:buNone/>
            </a:pPr>
            <a:endParaRPr lang="zh-CN" altLang="en-US" sz="2400" b="1">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342900" indent="-342900" algn="l" eaLnBrk="1" hangingPunct="1">
              <a:spcBef>
                <a:spcPct val="20000"/>
              </a:spcBef>
              <a:buClr>
                <a:srgbClr val="003399"/>
              </a:buClr>
              <a:buFont typeface="Wingdings" panose="05000000000000000000" pitchFamily="2" charset="2"/>
              <a:buNone/>
            </a:pPr>
            <a:r>
              <a:rPr lang="zh-CN" altLang="en-US" sz="2800" b="1">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en-US" altLang="zh-CN" sz="2800" b="1">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AccessModifier DataType Variable</a:t>
            </a:r>
            <a:endParaRPr lang="en-US" altLang="zh-CN" sz="28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342900" indent="-342900" algn="l" eaLnBrk="1" hangingPunct="1">
              <a:spcBef>
                <a:spcPct val="20000"/>
              </a:spcBef>
              <a:buClr>
                <a:srgbClr val="003399"/>
              </a:buClr>
              <a:buFont typeface="Wingdings" panose="05000000000000000000" pitchFamily="2" charset="2"/>
              <a:buChar char="v"/>
            </a:pPr>
            <a:endParaRPr lang="en-US" altLang="zh-CN" sz="28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63505" name="Line 8"/>
          <p:cNvSpPr>
            <a:spLocks noChangeShapeType="1"/>
          </p:cNvSpPr>
          <p:nvPr>
            <p:custDataLst>
              <p:tags r:id="rId6"/>
            </p:custDataLst>
          </p:nvPr>
        </p:nvSpPr>
        <p:spPr bwMode="auto">
          <a:xfrm>
            <a:off x="1219200" y="3048000"/>
            <a:ext cx="0" cy="1752600"/>
          </a:xfrm>
          <a:prstGeom prst="line">
            <a:avLst/>
          </a:prstGeom>
          <a:noFill/>
          <a:ln w="28575">
            <a:solidFill>
              <a:schemeClr val="accent2"/>
            </a:solidFill>
            <a:round/>
            <a:tailEnd type="none" w="lg" len="lg"/>
          </a:ln>
          <a:extLst>
            <a:ext uri="{909E8E84-426E-40DD-AFC4-6F175D3DCCD1}">
              <a14:hiddenFill xmlns:a14="http://schemas.microsoft.com/office/drawing/2010/main">
                <a:noFill/>
              </a14:hiddenFill>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63506" name="Line 9"/>
          <p:cNvSpPr>
            <a:spLocks noChangeShapeType="1"/>
          </p:cNvSpPr>
          <p:nvPr>
            <p:custDataLst>
              <p:tags r:id="rId7"/>
            </p:custDataLst>
          </p:nvPr>
        </p:nvSpPr>
        <p:spPr bwMode="auto">
          <a:xfrm>
            <a:off x="1219200" y="3581400"/>
            <a:ext cx="609600" cy="0"/>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63507" name="Line 10"/>
          <p:cNvSpPr>
            <a:spLocks noChangeShapeType="1"/>
          </p:cNvSpPr>
          <p:nvPr>
            <p:custDataLst>
              <p:tags r:id="rId8"/>
            </p:custDataLst>
          </p:nvPr>
        </p:nvSpPr>
        <p:spPr bwMode="auto">
          <a:xfrm>
            <a:off x="1219200" y="4191000"/>
            <a:ext cx="609600" cy="0"/>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63508" name="Line 11"/>
          <p:cNvSpPr>
            <a:spLocks noChangeShapeType="1"/>
          </p:cNvSpPr>
          <p:nvPr>
            <p:custDataLst>
              <p:tags r:id="rId9"/>
            </p:custDataLst>
          </p:nvPr>
        </p:nvSpPr>
        <p:spPr bwMode="auto">
          <a:xfrm>
            <a:off x="1219200" y="4800600"/>
            <a:ext cx="609600" cy="0"/>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63494" name="Text Box 12"/>
          <p:cNvSpPr txBox="1">
            <a:spLocks noChangeArrowheads="1"/>
          </p:cNvSpPr>
          <p:nvPr>
            <p:custDataLst>
              <p:tags r:id="rId10"/>
            </p:custDataLst>
          </p:nvPr>
        </p:nvSpPr>
        <p:spPr bwMode="auto">
          <a:xfrm>
            <a:off x="1812925" y="3284855"/>
            <a:ext cx="108394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b" hangingPunct="1"/>
            <a:r>
              <a:rPr lang="en-US" altLang="zh-CN" sz="2400">
                <a:solidFill>
                  <a:schemeClr val="dk1">
                    <a:lumMod val="85000"/>
                    <a:lumOff val="15000"/>
                  </a:schemeClr>
                </a:solidFill>
                <a:latin typeface="Times New Roman" panose="02020603050405020304" pitchFamily="18" charset="0"/>
                <a:ea typeface="汉仪楷体简" panose="02010600000101010101" charset="-128"/>
              </a:rPr>
              <a:t>Public</a:t>
            </a:r>
            <a:endParaRPr lang="en-US" altLang="zh-CN" sz="2400">
              <a:solidFill>
                <a:schemeClr val="dk1">
                  <a:lumMod val="85000"/>
                  <a:lumOff val="15000"/>
                </a:schemeClr>
              </a:solidFill>
              <a:latin typeface="Times New Roman" panose="02020603050405020304" pitchFamily="18" charset="0"/>
              <a:ea typeface="汉仪楷体简" panose="02010600000101010101" charset="-128"/>
            </a:endParaRPr>
          </a:p>
        </p:txBody>
      </p:sp>
      <p:sp>
        <p:nvSpPr>
          <p:cNvPr id="63495" name="Text Box 13"/>
          <p:cNvSpPr txBox="1">
            <a:spLocks noChangeArrowheads="1"/>
          </p:cNvSpPr>
          <p:nvPr>
            <p:custDataLst>
              <p:tags r:id="rId11"/>
            </p:custDataLst>
          </p:nvPr>
        </p:nvSpPr>
        <p:spPr bwMode="auto">
          <a:xfrm>
            <a:off x="1812925" y="3886200"/>
            <a:ext cx="124396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b" hangingPunct="1"/>
            <a:r>
              <a:rPr lang="en-US" altLang="zh-CN" sz="2400">
                <a:solidFill>
                  <a:schemeClr val="dk1">
                    <a:lumMod val="85000"/>
                    <a:lumOff val="15000"/>
                  </a:schemeClr>
                </a:solidFill>
                <a:latin typeface="Times New Roman" panose="02020603050405020304" pitchFamily="18" charset="0"/>
                <a:ea typeface="汉仪楷体简" panose="02010600000101010101" charset="-128"/>
              </a:rPr>
              <a:t>Private</a:t>
            </a:r>
            <a:endParaRPr lang="en-US" altLang="zh-CN" sz="2400">
              <a:solidFill>
                <a:schemeClr val="dk1">
                  <a:lumMod val="85000"/>
                  <a:lumOff val="15000"/>
                </a:schemeClr>
              </a:solidFill>
              <a:latin typeface="Times New Roman" panose="02020603050405020304" pitchFamily="18" charset="0"/>
              <a:ea typeface="汉仪楷体简" panose="02010600000101010101" charset="-128"/>
            </a:endParaRPr>
          </a:p>
        </p:txBody>
      </p:sp>
      <p:sp>
        <p:nvSpPr>
          <p:cNvPr id="63496" name="Text Box 14"/>
          <p:cNvSpPr txBox="1">
            <a:spLocks noChangeArrowheads="1"/>
          </p:cNvSpPr>
          <p:nvPr>
            <p:custDataLst>
              <p:tags r:id="rId12"/>
            </p:custDataLst>
          </p:nvPr>
        </p:nvSpPr>
        <p:spPr bwMode="auto">
          <a:xfrm>
            <a:off x="1812925" y="4546600"/>
            <a:ext cx="164020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b" hangingPunct="1"/>
            <a:r>
              <a:rPr lang="en-US" altLang="zh-CN" sz="2400">
                <a:solidFill>
                  <a:schemeClr val="dk1">
                    <a:lumMod val="85000"/>
                    <a:lumOff val="15000"/>
                  </a:schemeClr>
                </a:solidFill>
                <a:latin typeface="Times New Roman" panose="02020603050405020304" pitchFamily="18" charset="0"/>
                <a:ea typeface="汉仪楷体简" panose="02010600000101010101" charset="-128"/>
              </a:rPr>
              <a:t>Protected</a:t>
            </a:r>
            <a:endParaRPr lang="en-US" altLang="zh-CN" sz="2400">
              <a:solidFill>
                <a:schemeClr val="dk1">
                  <a:lumMod val="85000"/>
                  <a:lumOff val="15000"/>
                </a:schemeClr>
              </a:solidFill>
              <a:latin typeface="Times New Roman" panose="02020603050405020304" pitchFamily="18" charset="0"/>
              <a:ea typeface="汉仪楷体简" panose="02010600000101010101" charset="-128"/>
            </a:endParaRPr>
          </a:p>
        </p:txBody>
      </p:sp>
      <p:sp>
        <p:nvSpPr>
          <p:cNvPr id="63501" name="Line 16"/>
          <p:cNvSpPr>
            <a:spLocks noChangeShapeType="1"/>
          </p:cNvSpPr>
          <p:nvPr>
            <p:custDataLst>
              <p:tags r:id="rId13"/>
            </p:custDataLst>
          </p:nvPr>
        </p:nvSpPr>
        <p:spPr bwMode="auto">
          <a:xfrm>
            <a:off x="4724400" y="3171825"/>
            <a:ext cx="0" cy="1684655"/>
          </a:xfrm>
          <a:prstGeom prst="line">
            <a:avLst/>
          </a:prstGeom>
          <a:noFill/>
          <a:ln w="28575">
            <a:solidFill>
              <a:schemeClr val="accent2"/>
            </a:solidFill>
            <a:round/>
            <a:tailEnd type="none" w="lg" len="lg"/>
          </a:ln>
          <a:extLst>
            <a:ext uri="{909E8E84-426E-40DD-AFC4-6F175D3DCCD1}">
              <a14:hiddenFill xmlns:a14="http://schemas.microsoft.com/office/drawing/2010/main">
                <a:noFill/>
              </a14:hiddenFill>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63502" name="Line 17"/>
          <p:cNvSpPr>
            <a:spLocks noChangeShapeType="1"/>
          </p:cNvSpPr>
          <p:nvPr>
            <p:custDataLst>
              <p:tags r:id="rId14"/>
            </p:custDataLst>
          </p:nvPr>
        </p:nvSpPr>
        <p:spPr bwMode="auto">
          <a:xfrm>
            <a:off x="4724400" y="3559810"/>
            <a:ext cx="609600" cy="0"/>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63503" name="Line 18"/>
          <p:cNvSpPr>
            <a:spLocks noChangeShapeType="1"/>
          </p:cNvSpPr>
          <p:nvPr>
            <p:custDataLst>
              <p:tags r:id="rId15"/>
            </p:custDataLst>
          </p:nvPr>
        </p:nvSpPr>
        <p:spPr bwMode="auto">
          <a:xfrm>
            <a:off x="4724400" y="4197985"/>
            <a:ext cx="609600" cy="0"/>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63504" name="Line 19"/>
          <p:cNvSpPr>
            <a:spLocks noChangeShapeType="1"/>
          </p:cNvSpPr>
          <p:nvPr>
            <p:custDataLst>
              <p:tags r:id="rId16"/>
            </p:custDataLst>
          </p:nvPr>
        </p:nvSpPr>
        <p:spPr bwMode="auto">
          <a:xfrm>
            <a:off x="4724400" y="4876800"/>
            <a:ext cx="609600" cy="0"/>
          </a:xfrm>
          <a:prstGeom prst="line">
            <a:avLst/>
          </a:prstGeom>
          <a:noFill/>
          <a:ln w="28575">
            <a:solidFill>
              <a:schemeClr val="accent2"/>
            </a:solidFill>
            <a:round/>
            <a:tailEnd type="stealth" w="lg" len="lg"/>
          </a:ln>
          <a:extLst>
            <a:ext uri="{909E8E84-426E-40DD-AFC4-6F175D3DCCD1}">
              <a14:hiddenFill xmlns:a14="http://schemas.microsoft.com/office/drawing/2010/main">
                <a:noFill/>
              </a14:hiddenFill>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63498" name="Text Box 20"/>
          <p:cNvSpPr txBox="1">
            <a:spLocks noChangeArrowheads="1"/>
          </p:cNvSpPr>
          <p:nvPr>
            <p:custDataLst>
              <p:tags r:id="rId17"/>
            </p:custDataLst>
          </p:nvPr>
        </p:nvSpPr>
        <p:spPr bwMode="auto">
          <a:xfrm>
            <a:off x="5410200" y="3244850"/>
            <a:ext cx="57975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b" hangingPunct="1"/>
            <a:r>
              <a:rPr lang="en-US" altLang="zh-CN" sz="2400">
                <a:solidFill>
                  <a:schemeClr val="dk1"/>
                </a:solidFill>
                <a:latin typeface="Times New Roman" panose="02020603050405020304" pitchFamily="18" charset="0"/>
                <a:ea typeface="汉仪楷体简" panose="02010600000101010101" charset="-128"/>
              </a:rPr>
              <a:t>int</a:t>
            </a:r>
            <a:endParaRPr lang="en-US" altLang="zh-CN" sz="2400">
              <a:solidFill>
                <a:schemeClr val="dk1"/>
              </a:solidFill>
              <a:latin typeface="Times New Roman" panose="02020603050405020304" pitchFamily="18" charset="0"/>
              <a:ea typeface="汉仪楷体简" panose="02010600000101010101" charset="-128"/>
            </a:endParaRPr>
          </a:p>
        </p:txBody>
      </p:sp>
      <p:sp>
        <p:nvSpPr>
          <p:cNvPr id="63499" name="Text Box 21"/>
          <p:cNvSpPr txBox="1">
            <a:spLocks noChangeArrowheads="1"/>
          </p:cNvSpPr>
          <p:nvPr>
            <p:custDataLst>
              <p:tags r:id="rId18"/>
            </p:custDataLst>
          </p:nvPr>
        </p:nvSpPr>
        <p:spPr bwMode="auto">
          <a:xfrm>
            <a:off x="5410200" y="3886200"/>
            <a:ext cx="10572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b" hangingPunct="1"/>
            <a:r>
              <a:rPr lang="en-US" altLang="zh-CN" sz="2400">
                <a:solidFill>
                  <a:schemeClr val="dk1"/>
                </a:solidFill>
                <a:latin typeface="Times New Roman" panose="02020603050405020304" pitchFamily="18" charset="0"/>
                <a:ea typeface="汉仪楷体简" panose="02010600000101010101" charset="-128"/>
              </a:rPr>
              <a:t>string</a:t>
            </a:r>
            <a:endParaRPr lang="en-US" altLang="zh-CN" sz="2400">
              <a:solidFill>
                <a:schemeClr val="dk1"/>
              </a:solidFill>
              <a:latin typeface="Times New Roman" panose="02020603050405020304" pitchFamily="18" charset="0"/>
              <a:ea typeface="汉仪楷体简" panose="02010600000101010101" charset="-128"/>
            </a:endParaRPr>
          </a:p>
        </p:txBody>
      </p:sp>
      <p:sp>
        <p:nvSpPr>
          <p:cNvPr id="63500" name="Text Box 22"/>
          <p:cNvSpPr txBox="1">
            <a:spLocks noChangeArrowheads="1"/>
          </p:cNvSpPr>
          <p:nvPr>
            <p:custDataLst>
              <p:tags r:id="rId19"/>
            </p:custDataLst>
          </p:nvPr>
        </p:nvSpPr>
        <p:spPr bwMode="auto">
          <a:xfrm>
            <a:off x="5410200" y="4507230"/>
            <a:ext cx="867410"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eaLnBrk="1" fontAlgn="b" hangingPunct="1"/>
            <a:r>
              <a:rPr lang="en-US" altLang="zh-CN" sz="2400">
                <a:solidFill>
                  <a:schemeClr val="dk1"/>
                </a:solidFill>
                <a:latin typeface="Times New Roman" panose="02020603050405020304" pitchFamily="18" charset="0"/>
                <a:ea typeface="汉仪楷体简" panose="02010600000101010101" charset="-128"/>
              </a:rPr>
              <a:t>float</a:t>
            </a:r>
            <a:endParaRPr lang="en-US" altLang="zh-CN" sz="2400">
              <a:solidFill>
                <a:schemeClr val="dk1"/>
              </a:solidFill>
              <a:latin typeface="Times New Roman" panose="02020603050405020304" pitchFamily="18" charset="0"/>
              <a:ea typeface="汉仪楷体简" panose="02010600000101010101" charset="-128"/>
            </a:endParaRPr>
          </a:p>
        </p:txBody>
      </p:sp>
      <p:sp>
        <p:nvSpPr>
          <p:cNvPr id="63490" name="Rectangle 2"/>
          <p:cNvSpPr>
            <a:spLocks noGrp="1" noChangeArrowheads="1"/>
          </p:cNvSpPr>
          <p:nvPr>
            <p:custDataLst>
              <p:tags r:id="rId20"/>
            </p:custDataLst>
          </p:nvPr>
        </p:nvSpPr>
        <p:spPr>
          <a:xfrm>
            <a:off x="701675" y="40417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1.2.2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变量和常量</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21"/>
    </p:custData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187395" name="Rectangle 3"/>
          <p:cNvSpPr>
            <a:spLocks noGrp="1" noChangeArrowheads="1"/>
          </p:cNvSpPr>
          <p:nvPr>
            <p:ph type="body" idx="4294967295"/>
          </p:nvPr>
        </p:nvSpPr>
        <p:spPr>
          <a:xfrm>
            <a:off x="683578" y="1292225"/>
            <a:ext cx="7704137" cy="4525963"/>
          </a:xfrm>
        </p:spPr>
        <p:txBody>
          <a:bodyPr>
            <a:normAutofit lnSpcReduction="10000"/>
          </a:bodyPr>
          <a:lstStyle/>
          <a:p>
            <a:pPr marL="0" indent="0" eaLnBrk="1" hangingPunct="1">
              <a:buFont typeface="Wingdings" panose="05000000000000000000" pitchFamily="2" charset="2"/>
              <a:buNone/>
            </a:pP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使用</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变量的基本原则是：先定义，后使用。</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中的变量命名规范如下：</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1</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）必须以字母或下划线开头；</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2</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）只能由字母、数字、下划线组成，不能包含空格、标点符号、运算符，以及其他符号；</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3</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）不能与</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关键字（如</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class</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new</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等）同名。</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zh-CN" altLang="en-US" sz="3200" b="1" smtClean="0">
                <a:solidFill>
                  <a:srgbClr val="000000"/>
                </a:solidFill>
                <a:latin typeface="Times New Roman" panose="02020603050405020304" pitchFamily="18" charset="0"/>
                <a:ea typeface="汉仪楷体简" panose="02010600000101010101" charset="-128"/>
                <a:cs typeface="微软雅黑" panose="020B0503020204020204" charset="-122"/>
              </a:rPr>
              <a:t>　　</a:t>
            </a:r>
            <a:endParaRPr lang="zh-CN" altLang="en-US" sz="32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buFont typeface="Wingdings" panose="05000000000000000000" pitchFamily="2" charset="2"/>
              <a:buNone/>
            </a:pPr>
            <a:r>
              <a:rPr lang="zh-CN" altLang="en-US" sz="2400" b="1" smtClean="0">
                <a:solidFill>
                  <a:srgbClr val="000000"/>
                </a:solidFill>
                <a:latin typeface="Times New Roman" panose="02020603050405020304" pitchFamily="18" charset="0"/>
                <a:ea typeface="宋体" panose="02010600030101010101" pitchFamily="2" charset="-122"/>
                <a:cs typeface="微软雅黑" panose="020B0503020204020204" charset="-122"/>
              </a:rPr>
              <a:t>注意：</a:t>
            </a:r>
            <a:r>
              <a:rPr lang="en-US" altLang="zh-CN" sz="2400" b="1"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400" b="1" smtClean="0">
                <a:solidFill>
                  <a:srgbClr val="000000"/>
                </a:solidFill>
                <a:latin typeface="Times New Roman" panose="02020603050405020304" pitchFamily="18" charset="0"/>
                <a:ea typeface="汉仪楷体简" panose="02010600000101010101" charset="-128"/>
                <a:cs typeface="微软雅黑" panose="020B0503020204020204" charset="-122"/>
              </a:rPr>
              <a:t>对大小写是敏感的。</a:t>
            </a:r>
            <a:endParaRPr lang="zh-CN" altLang="en-US" sz="24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64514" name="Rectangle 2"/>
          <p:cNvSpPr>
            <a:spLocks noGrp="1" noChangeArrowheads="1"/>
          </p:cNvSpPr>
          <p:nvPr>
            <p:custDataLst>
              <p:tags r:id="rId5"/>
            </p:custDataLst>
          </p:nvPr>
        </p:nvSpPr>
        <p:spPr>
          <a:xfrm>
            <a:off x="755650" y="40481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1.2.2.1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变量</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87395">
                                            <p:txEl>
                                              <p:pRg st="1" end="1"/>
                                            </p:txEl>
                                          </p:spTgt>
                                        </p:tgtEl>
                                        <p:attrNameLst>
                                          <p:attrName>style.visibility</p:attrName>
                                        </p:attrNameLst>
                                      </p:cBhvr>
                                      <p:to>
                                        <p:strVal val="visible"/>
                                      </p:to>
                                    </p:set>
                                    <p:anim calcmode="lin" valueType="num">
                                      <p:cBhvr additive="base">
                                        <p:cTn id="7" dur="500" fill="hold"/>
                                        <p:tgtEl>
                                          <p:spTgt spid="187395">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739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87395">
                                            <p:txEl>
                                              <p:pRg st="2" end="2"/>
                                            </p:txEl>
                                          </p:spTgt>
                                        </p:tgtEl>
                                        <p:attrNameLst>
                                          <p:attrName>style.visibility</p:attrName>
                                        </p:attrNameLst>
                                      </p:cBhvr>
                                      <p:to>
                                        <p:strVal val="visible"/>
                                      </p:to>
                                    </p:set>
                                    <p:anim calcmode="lin" valueType="num">
                                      <p:cBhvr additive="base">
                                        <p:cTn id="13" dur="500" fill="hold"/>
                                        <p:tgtEl>
                                          <p:spTgt spid="187395">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739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87395">
                                            <p:txEl>
                                              <p:pRg st="3" end="3"/>
                                            </p:txEl>
                                          </p:spTgt>
                                        </p:tgtEl>
                                        <p:attrNameLst>
                                          <p:attrName>style.visibility</p:attrName>
                                        </p:attrNameLst>
                                      </p:cBhvr>
                                      <p:to>
                                        <p:strVal val="visible"/>
                                      </p:to>
                                    </p:set>
                                    <p:anim calcmode="lin" valueType="num">
                                      <p:cBhvr additive="base">
                                        <p:cTn id="19" dur="500" fill="hold"/>
                                        <p:tgtEl>
                                          <p:spTgt spid="187395">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739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87395">
                                            <p:txEl>
                                              <p:pRg st="4" end="4"/>
                                            </p:txEl>
                                          </p:spTgt>
                                        </p:tgtEl>
                                        <p:attrNameLst>
                                          <p:attrName>style.visibility</p:attrName>
                                        </p:attrNameLst>
                                      </p:cBhvr>
                                      <p:to>
                                        <p:strVal val="visible"/>
                                      </p:to>
                                    </p:set>
                                    <p:anim calcmode="lin" valueType="num">
                                      <p:cBhvr additive="base">
                                        <p:cTn id="25" dur="500" fill="hold"/>
                                        <p:tgtEl>
                                          <p:spTgt spid="187395">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8739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87395">
                                            <p:txEl>
                                              <p:pRg st="5" end="5"/>
                                            </p:txEl>
                                          </p:spTgt>
                                        </p:tgtEl>
                                        <p:attrNameLst>
                                          <p:attrName>style.visibility</p:attrName>
                                        </p:attrNameLst>
                                      </p:cBhvr>
                                      <p:to>
                                        <p:strVal val="visible"/>
                                      </p:to>
                                    </p:set>
                                    <p:anim calcmode="lin" valueType="num">
                                      <p:cBhvr additive="base">
                                        <p:cTn id="31" dur="500" fill="hold"/>
                                        <p:tgtEl>
                                          <p:spTgt spid="187395">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8739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188419" name="Rectangle 3"/>
          <p:cNvSpPr>
            <a:spLocks noGrp="1" noChangeArrowheads="1"/>
          </p:cNvSpPr>
          <p:nvPr>
            <p:ph type="body" idx="4294967295"/>
          </p:nvPr>
        </p:nvSpPr>
        <p:spPr>
          <a:xfrm>
            <a:off x="468313" y="1639888"/>
            <a:ext cx="8135937" cy="4525962"/>
          </a:xfrm>
        </p:spPr>
        <p:txBody>
          <a:bodyPr/>
          <a:lstStyle/>
          <a:p>
            <a:pPr eaLnBrk="1" hangingPunct="1"/>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常量一旦初始化就不再发生变化，可以理解为符号化的常数。使用常量可以使程序变得更加灵活易读。</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例如，可以用常量</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PI</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来代替</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3.1415926</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，一方面程序变得易读，另一方面，需要修改</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PI</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精度的时候无需在每一处都修改，只需在代码中改变</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PI</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的初始值即可。</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常量的声明和变量类似，需要指定其数据类型、常量名以及初始值，并需要使用</a:t>
            </a:r>
            <a:r>
              <a:rPr lang="en-US" altLang="zh-CN" sz="2000" b="1"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const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关键字，例如：</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[public] </a:t>
            </a:r>
            <a:r>
              <a:rPr lang="en-US" altLang="zh-CN" sz="2000" b="1"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const</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double PI=3.1415;</a:t>
            </a:r>
            <a:endPar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65538" name="Rectangle 2"/>
          <p:cNvSpPr>
            <a:spLocks noGrp="1" noChangeArrowheads="1"/>
          </p:cNvSpPr>
          <p:nvPr>
            <p:custDataLst>
              <p:tags r:id="rId5"/>
            </p:custDataLst>
          </p:nvPr>
        </p:nvSpPr>
        <p:spPr>
          <a:xfrm>
            <a:off x="701675" y="40481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1.2.2.2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常量</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88419">
                                            <p:txEl>
                                              <p:pRg st="0" end="0"/>
                                            </p:txEl>
                                          </p:spTgt>
                                        </p:tgtEl>
                                        <p:attrNameLst>
                                          <p:attrName>style.visibility</p:attrName>
                                        </p:attrNameLst>
                                      </p:cBhvr>
                                      <p:to>
                                        <p:strVal val="visible"/>
                                      </p:to>
                                    </p:set>
                                    <p:anim calcmode="lin" valueType="num">
                                      <p:cBhvr additive="base">
                                        <p:cTn id="7" dur="500" fill="hold"/>
                                        <p:tgtEl>
                                          <p:spTgt spid="18841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8841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188419">
                                            <p:txEl>
                                              <p:pRg st="1" end="1"/>
                                            </p:txEl>
                                          </p:spTgt>
                                        </p:tgtEl>
                                        <p:attrNameLst>
                                          <p:attrName>style.visibility</p:attrName>
                                        </p:attrNameLst>
                                      </p:cBhvr>
                                      <p:to>
                                        <p:strVal val="visible"/>
                                      </p:to>
                                    </p:set>
                                    <p:anim calcmode="lin" valueType="num">
                                      <p:cBhvr additive="base">
                                        <p:cTn id="13" dur="500" fill="hold"/>
                                        <p:tgtEl>
                                          <p:spTgt spid="18841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88419">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188419">
                                            <p:txEl>
                                              <p:pRg st="2" end="2"/>
                                            </p:txEl>
                                          </p:spTgt>
                                        </p:tgtEl>
                                        <p:attrNameLst>
                                          <p:attrName>style.visibility</p:attrName>
                                        </p:attrNameLst>
                                      </p:cBhvr>
                                      <p:to>
                                        <p:strVal val="visible"/>
                                      </p:to>
                                    </p:set>
                                    <p:anim calcmode="lin" valueType="num">
                                      <p:cBhvr additive="base">
                                        <p:cTn id="19" dur="500" fill="hold"/>
                                        <p:tgtEl>
                                          <p:spTgt spid="188419">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8841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8419" grpId="0" build="p"/>
    </p:bldLst>
  </p:timing>
</p:sld>
</file>

<file path=ppt/slides/slide69.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66563" name="Rectangle 3"/>
          <p:cNvSpPr>
            <a:spLocks noGrp="1" noChangeArrowheads="1"/>
          </p:cNvSpPr>
          <p:nvPr>
            <p:ph type="body" idx="4294967295"/>
          </p:nvPr>
        </p:nvSpPr>
        <p:spPr>
          <a:xfrm>
            <a:off x="395288" y="1773238"/>
            <a:ext cx="8208962" cy="3455987"/>
          </a:xfrm>
        </p:spPr>
        <p:txBody>
          <a:bodyPr/>
          <a:lstStyle/>
          <a:p>
            <a:pPr marL="800100" indent="-342900">
              <a:lnSpc>
                <a:spcPct val="100000"/>
              </a:lnSpc>
            </a:pPr>
            <a:r>
              <a:rPr lang="en-US" altLang="zh-CN" sz="200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rPr>
              <a:t>中的运算符是用来对变量、常量或数据进行计算的符号，指挥计算机进行某种操作。</a:t>
            </a:r>
            <a:endPar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800100" indent="-342900">
              <a:lnSpc>
                <a:spcPct val="100000"/>
              </a:lnSpc>
            </a:pPr>
            <a:r>
              <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rPr>
              <a:t>可以将运算符理解为交通警察的命令，用来指挥行人或车辆等不同的运动实体（运算数），最后达到一定的目的。</a:t>
            </a:r>
            <a:endPar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457200" indent="457200">
              <a:lnSpc>
                <a:spcPct val="100000"/>
              </a:lnSpc>
              <a:buNone/>
            </a:pPr>
            <a:r>
              <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rPr>
              <a:t>例如，“</a:t>
            </a:r>
            <a:r>
              <a:rPr lang="en-US" altLang="zh-CN" sz="200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rPr>
              <a:t>是运算符，而“</a:t>
            </a:r>
            <a:r>
              <a:rPr lang="en-US" altLang="zh-CN" sz="2000" smtClean="0">
                <a:solidFill>
                  <a:srgbClr val="000000"/>
                </a:solidFill>
                <a:latin typeface="Times New Roman" panose="02020603050405020304" pitchFamily="18" charset="0"/>
                <a:ea typeface="汉仪楷体简" panose="02010600000101010101" charset="-128"/>
                <a:cs typeface="微软雅黑" panose="020B0503020204020204" charset="-122"/>
              </a:rPr>
              <a:t>2+3”</a:t>
            </a:r>
            <a:r>
              <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rPr>
              <a:t>完成两数求和的功能。</a:t>
            </a:r>
            <a:endParaRPr lang="zh-CN" altLang="en-US" sz="200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66562" name="Rectangle 2"/>
          <p:cNvSpPr>
            <a:spLocks noGrp="1" noChangeArrowheads="1"/>
          </p:cNvSpPr>
          <p:nvPr>
            <p:custDataLst>
              <p:tags r:id="rId5"/>
            </p:custDataLst>
          </p:nvPr>
        </p:nvSpPr>
        <p:spPr>
          <a:xfrm>
            <a:off x="683895" y="40481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1.2.3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运算符</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graphicFrame>
        <p:nvGraphicFramePr>
          <p:cNvPr id="12291" name="Object 3"/>
          <p:cNvGraphicFramePr>
            <a:graphicFrameLocks noChangeAspect="1"/>
          </p:cNvGraphicFramePr>
          <p:nvPr/>
        </p:nvGraphicFramePr>
        <p:xfrm>
          <a:off x="7839075" y="0"/>
          <a:ext cx="1304925" cy="1524000"/>
        </p:xfrm>
        <a:graphic>
          <a:graphicData uri="http://schemas.openxmlformats.org/presentationml/2006/ole">
            <mc:AlternateContent xmlns:mc="http://schemas.openxmlformats.org/markup-compatibility/2006">
              <mc:Choice xmlns:v="urn:schemas-microsoft-com:vml" Requires="v">
                <p:oleObj spid="_x0000_s12340" name="Clip" r:id="rId5" imgW="681990" imgH="808990" progId="MS_ClipArt_Gallery.2">
                  <p:embed/>
                </p:oleObj>
              </mc:Choice>
              <mc:Fallback>
                <p:oleObj name="Clip" r:id="rId5" imgW="681990" imgH="808990" progId="MS_ClipArt_Gallery.2">
                  <p:embed/>
                  <p:pic>
                    <p:nvPicPr>
                      <p:cNvPr id="0" name="Object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39075" y="0"/>
                        <a:ext cx="1304925" cy="15240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12292" name="Rectangle 4" descr="7b0a20202020227461726765744d6f64756c65223a202270726f636573734f6e6c696e65466f6e7473220a7d0a"/>
          <p:cNvSpPr>
            <a:spLocks noChangeArrowheads="1"/>
          </p:cNvSpPr>
          <p:nvPr/>
        </p:nvSpPr>
        <p:spPr bwMode="auto">
          <a:xfrm>
            <a:off x="611188" y="1484313"/>
            <a:ext cx="8209284"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txBody>
          <a:bodyPr wrap="square">
            <a:spAutoFit/>
          </a:bodyPr>
          <a:lstStyle/>
          <a:p>
            <a:pPr marL="0" indent="609600" algn="l" latinLnBrk="0">
              <a:lnSpc>
                <a:spcPct val="150000"/>
              </a:lnSpc>
              <a:extLst>
                <a:ext uri="{35155182-B16C-46BC-9424-99874614C6A1}">
                  <wpsdc:indentchars xmlns:wpsdc="http://www.wps.cn/officeDocument/2017/drawingmlCustomData" val="200" checksum="4158780845"/>
                </a:ext>
              </a:extLst>
            </a:pPr>
            <a:r>
              <a:rPr lang="zh-CN" altLang="en-US" sz="2400" dirty="0">
                <a:solidFill>
                  <a:srgbClr val="000000"/>
                </a:solidFill>
                <a:latin typeface="汉仪楷体简" panose="02010600000101010101" charset="-128"/>
                <a:ea typeface="汉仪楷体简" panose="02010600000101010101" charset="-128"/>
                <a:cs typeface="汉仪楷体简" panose="02010600000101010101" charset="-128"/>
                <a:sym typeface="汉仪综艺体简" panose="02010600000101010101" charset="-122"/>
              </a:rPr>
              <a:t>本课程是“软件工程”专业的选修课程</a:t>
            </a:r>
            <a:r>
              <a:rPr lang="zh-CN" altLang="en-US" sz="2400" dirty="0" smtClean="0">
                <a:solidFill>
                  <a:srgbClr val="000000"/>
                </a:solidFill>
                <a:latin typeface="汉仪楷体简" panose="02010600000101010101" charset="-128"/>
                <a:ea typeface="汉仪楷体简" panose="02010600000101010101" charset="-128"/>
                <a:cs typeface="汉仪楷体简" panose="02010600000101010101" charset="-128"/>
                <a:sym typeface="汉仪综艺体简" panose="02010600000101010101" charset="-122"/>
              </a:rPr>
              <a:t>，总共</a:t>
            </a:r>
            <a:r>
              <a:rPr lang="en-US" altLang="zh-CN" sz="2400" dirty="0" smtClean="0">
                <a:solidFill>
                  <a:srgbClr val="000000"/>
                </a:solidFill>
                <a:latin typeface="汉仪楷体简" panose="02010600000101010101" charset="-128"/>
                <a:ea typeface="汉仪楷体简" panose="02010600000101010101" charset="-128"/>
                <a:cs typeface="汉仪楷体简" panose="02010600000101010101" charset="-128"/>
                <a:sym typeface="汉仪综艺体简" panose="02010600000101010101" charset="-122"/>
              </a:rPr>
              <a:t>54(36+18)</a:t>
            </a:r>
            <a:r>
              <a:rPr lang="zh-CN" altLang="en-US" sz="2400" dirty="0">
                <a:solidFill>
                  <a:srgbClr val="000000"/>
                </a:solidFill>
                <a:latin typeface="汉仪楷体简" panose="02010600000101010101" charset="-128"/>
                <a:ea typeface="汉仪楷体简" panose="02010600000101010101" charset="-128"/>
                <a:cs typeface="汉仪楷体简" panose="02010600000101010101" charset="-128"/>
                <a:sym typeface="汉仪综艺体简" panose="02010600000101010101" charset="-122"/>
              </a:rPr>
              <a:t>个课时，</a:t>
            </a:r>
            <a:r>
              <a:rPr lang="en-US" altLang="zh-CN" sz="2400" dirty="0">
                <a:solidFill>
                  <a:srgbClr val="000000"/>
                </a:solidFill>
                <a:latin typeface="汉仪楷体简" panose="02010600000101010101" charset="-128"/>
                <a:ea typeface="汉仪楷体简" panose="02010600000101010101" charset="-128"/>
                <a:cs typeface="汉仪楷体简" panose="02010600000101010101" charset="-128"/>
                <a:sym typeface="汉仪综艺体简" panose="02010600000101010101" charset="-122"/>
              </a:rPr>
              <a:t>2</a:t>
            </a:r>
            <a:r>
              <a:rPr lang="zh-CN" altLang="en-US" sz="2400" dirty="0">
                <a:solidFill>
                  <a:srgbClr val="000000"/>
                </a:solidFill>
                <a:latin typeface="汉仪楷体简" panose="02010600000101010101" charset="-128"/>
                <a:ea typeface="汉仪楷体简" panose="02010600000101010101" charset="-128"/>
                <a:cs typeface="汉仪楷体简" panose="02010600000101010101" charset="-128"/>
                <a:sym typeface="汉仪综艺体简" panose="02010600000101010101" charset="-122"/>
              </a:rPr>
              <a:t>个学分，是课堂面授、实例演示、案例分析和实验（</a:t>
            </a:r>
            <a:r>
              <a:rPr lang="zh-CN" altLang="en-US" sz="2400" dirty="0" smtClean="0">
                <a:solidFill>
                  <a:srgbClr val="000000"/>
                </a:solidFill>
                <a:latin typeface="汉仪楷体简" panose="02010600000101010101" charset="-128"/>
                <a:ea typeface="汉仪楷体简" panose="02010600000101010101" charset="-128"/>
                <a:cs typeface="汉仪楷体简" panose="02010600000101010101" charset="-128"/>
                <a:sym typeface="汉仪综艺体简" panose="02010600000101010101" charset="-122"/>
              </a:rPr>
              <a:t>工具和语言的使用</a:t>
            </a:r>
            <a:r>
              <a:rPr lang="zh-CN" altLang="en-US" sz="2400" dirty="0">
                <a:solidFill>
                  <a:srgbClr val="000000"/>
                </a:solidFill>
                <a:latin typeface="汉仪楷体简" panose="02010600000101010101" charset="-128"/>
                <a:ea typeface="汉仪楷体简" panose="02010600000101010101" charset="-128"/>
                <a:cs typeface="汉仪楷体简" panose="02010600000101010101" charset="-128"/>
                <a:sym typeface="汉仪综艺体简" panose="02010600000101010101" charset="-122"/>
              </a:rPr>
              <a:t>）相结合的教学方式。</a:t>
            </a:r>
            <a:endParaRPr lang="zh-CN" altLang="en-US" sz="2400" dirty="0">
              <a:solidFill>
                <a:srgbClr val="000000"/>
              </a:solidFill>
              <a:latin typeface="汉仪楷体简" panose="02010600000101010101" charset="-128"/>
              <a:ea typeface="汉仪楷体简" panose="02010600000101010101" charset="-128"/>
              <a:cs typeface="汉仪楷体简" panose="02010600000101010101" charset="-128"/>
              <a:sym typeface="汉仪综艺体简" panose="02010600000101010101" charset="-122"/>
            </a:endParaRPr>
          </a:p>
        </p:txBody>
      </p:sp>
      <p:sp>
        <p:nvSpPr>
          <p:cNvPr id="12290" name="Rectangle 2"/>
          <p:cNvSpPr>
            <a:spLocks noGrp="1" noChangeArrowheads="1"/>
          </p:cNvSpPr>
          <p:nvPr/>
        </p:nvSpPr>
        <p:spPr>
          <a:xfrm>
            <a:off x="889000" y="293370"/>
            <a:ext cx="6502400" cy="645160"/>
          </a:xfrm>
          <a:prstGeom prst="rect">
            <a:avLst/>
          </a:prstGeom>
          <a:noFill/>
          <a:ln>
            <a:noFill/>
          </a:ln>
        </p:spPr>
        <p:txBody>
          <a:bodyPr vert="horz" wrap="square" lIns="92075" tIns="46038" rIns="92075" bIns="46038" numCol="1" anchor="ctr" anchorCtr="0" compatLnSpc="1">
            <a:spAutoFit/>
          </a:bodyPr>
          <a:lstStyle>
            <a:lvl1pPr algn="l" rtl="0" eaLnBrk="0" fontAlgn="base" hangingPunct="0">
              <a:lnSpc>
                <a:spcPct val="90000"/>
              </a:lnSpc>
              <a:spcBef>
                <a:spcPct val="0"/>
              </a:spcBef>
              <a:spcAft>
                <a:spcPct val="0"/>
              </a:spcAft>
              <a:tabLst>
                <a:tab pos="457200" algn="l"/>
              </a:tabLst>
              <a:defRPr sz="4000" b="1">
                <a:solidFill>
                  <a:srgbClr val="0066FF"/>
                </a:solidFill>
                <a:latin typeface="+mj-lt"/>
                <a:ea typeface="+mj-ea"/>
                <a:cs typeface="+mj-cs"/>
              </a:defRPr>
            </a:lvl1pPr>
            <a:lvl2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2pPr>
            <a:lvl3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3pPr>
            <a:lvl4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4pPr>
            <a:lvl5pPr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5pPr>
            <a:lvl6pPr marL="4572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6pPr>
            <a:lvl7pPr marL="9144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7pPr>
            <a:lvl8pPr marL="13716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8pPr>
            <a:lvl9pPr marL="1828800" algn="l" rtl="0" eaLnBrk="0" fontAlgn="base" hangingPunct="0">
              <a:lnSpc>
                <a:spcPct val="90000"/>
              </a:lnSpc>
              <a:spcBef>
                <a:spcPct val="0"/>
              </a:spcBef>
              <a:spcAft>
                <a:spcPct val="0"/>
              </a:spcAft>
              <a:tabLst>
                <a:tab pos="457200" algn="l"/>
              </a:tabLst>
              <a:defRPr sz="4000" b="1">
                <a:solidFill>
                  <a:srgbClr val="0066FF"/>
                </a:solidFill>
                <a:latin typeface="Arial Narrow" panose="020B0606020202030204" pitchFamily="34" charset="0"/>
              </a:defRPr>
            </a:lvl9pPr>
          </a:lstStyle>
          <a:p>
            <a:r>
              <a:rPr lang="zh-CN" altLang="en-US" smtClean="0">
                <a:solidFill>
                  <a:srgbClr val="000000"/>
                </a:solidFill>
                <a:latin typeface="Times New Roman" panose="02020603050405020304" pitchFamily="18" charset="0"/>
                <a:ea typeface="汉仪颜楷简" panose="00020600040101010101" charset="-122"/>
              </a:rPr>
              <a:t>教学计划与课时安排</a:t>
            </a:r>
            <a:endParaRPr lang="zh-CN" altLang="en-US" smtClean="0">
              <a:solidFill>
                <a:srgbClr val="000000"/>
              </a:solidFill>
              <a:latin typeface="Times New Roman" panose="02020603050405020304" pitchFamily="18" charset="0"/>
              <a:ea typeface="汉仪颜楷简" panose="00020600040101010101"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67587" name="Rectangle 3"/>
          <p:cNvSpPr>
            <a:spLocks noGrp="1" noChangeArrowheads="1"/>
          </p:cNvSpPr>
          <p:nvPr>
            <p:ph type="body" idx="4294967295"/>
          </p:nvPr>
        </p:nvSpPr>
        <p:spPr>
          <a:xfrm>
            <a:off x="684530" y="1557655"/>
            <a:ext cx="7988935" cy="4997450"/>
          </a:xfrm>
        </p:spPr>
        <p:txBody>
          <a:bodyPr/>
          <a:lstStyle/>
          <a:p>
            <a:pPr eaLnBrk="1" hangingPunct="1">
              <a:lnSpc>
                <a:spcPct val="90000"/>
              </a:lnSpc>
            </a:pP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算术运算符（</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arithmetic operators</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）用来处理四则运算的符号，是最简单、最常用的符号，尤其数字的处理几乎都会使用到算术运算符。</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lnSpc>
                <a:spcPct val="90000"/>
              </a:lnSpc>
              <a:buFont typeface="Wingdings" panose="05000000000000000000" pitchFamily="2" charset="2"/>
              <a:buNone/>
            </a:pP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符号	  示例		意义</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lnSpc>
                <a:spcPct val="90000"/>
              </a:lnSpc>
              <a:buFont typeface="Wingdings" panose="05000000000000000000" pitchFamily="2" charset="2"/>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a+b</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加法运算</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lnSpc>
                <a:spcPct val="90000"/>
              </a:lnSpc>
              <a:buFont typeface="Wingdings" panose="05000000000000000000" pitchFamily="2" charset="2"/>
              <a:buNone/>
            </a:pP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a−b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减法</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取负运算</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lnSpc>
                <a:spcPct val="90000"/>
              </a:lnSpc>
              <a:buFont typeface="Wingdings" panose="05000000000000000000" pitchFamily="2" charset="2"/>
              <a:buNone/>
            </a:pP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a*b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乘法运算</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lnSpc>
                <a:spcPct val="90000"/>
              </a:lnSpc>
              <a:buFont typeface="Wingdings" panose="05000000000000000000" pitchFamily="2" charset="2"/>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a/b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除法运算</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lnSpc>
                <a:spcPct val="90000"/>
              </a:lnSpc>
              <a:buFont typeface="Wingdings" panose="05000000000000000000" pitchFamily="2" charset="2"/>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a%b</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取余数</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lnSpc>
                <a:spcPct val="90000"/>
              </a:lnSpc>
              <a:buFont typeface="Wingdings" panose="05000000000000000000" pitchFamily="2" charset="2"/>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累加</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lnSpc>
                <a:spcPct val="90000"/>
              </a:lnSpc>
              <a:buFont typeface="Wingdings" panose="05000000000000000000" pitchFamily="2" charset="2"/>
              <a:buNone/>
            </a:pP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 −	  </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a− −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递减</a:t>
            </a:r>
            <a:endPar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67586" name="Rectangle 2"/>
          <p:cNvSpPr>
            <a:spLocks noGrp="1" noChangeArrowheads="1"/>
          </p:cNvSpPr>
          <p:nvPr>
            <p:custDataLst>
              <p:tags r:id="rId5"/>
            </p:custDataLst>
          </p:nvPr>
        </p:nvSpPr>
        <p:spPr>
          <a:xfrm>
            <a:off x="701675" y="26003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1.2.3.1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算数运算符</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68611" name="Rectangle 3"/>
          <p:cNvSpPr>
            <a:spLocks noGrp="1" noChangeArrowheads="1"/>
          </p:cNvSpPr>
          <p:nvPr>
            <p:ph type="body" idx="4294967295"/>
          </p:nvPr>
        </p:nvSpPr>
        <p:spPr>
          <a:xfrm>
            <a:off x="684213" y="1600200"/>
            <a:ext cx="8002587" cy="4525963"/>
          </a:xfrm>
        </p:spPr>
        <p:txBody>
          <a:bodyPr/>
          <a:lstStyle/>
          <a:p>
            <a:pPr eaLnBrk="1" hangingPunct="1"/>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字符串运算符（</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string operator</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）只有一个，就是加号“</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。它除了作为算术运算符之外，还可以将字符串连接起来，变成合并的新字符串。示例代码如下：</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buFont typeface="Wingdings" panose="05000000000000000000" pitchFamily="2" charset="2"/>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1.	string s="Hello";</a:t>
            </a: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buFont typeface="Wingdings" panose="05000000000000000000" pitchFamily="2" charset="2"/>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2.	s=s+", World.";    </a:t>
            </a: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lvl="1" eaLnBrk="1" hangingPunct="1">
              <a:buFont typeface="Wingdings" panose="05000000000000000000" pitchFamily="2" charset="2"/>
              <a:buNone/>
            </a:pP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3.	</a:t>
            </a:r>
            <a:r>
              <a:rPr lang="en-US" altLang="zh-CN" sz="2000" dirty="0" err="1" smtClean="0">
                <a:solidFill>
                  <a:srgbClr val="000000"/>
                </a:solidFill>
                <a:latin typeface="Times New Roman" panose="02020603050405020304" pitchFamily="18" charset="0"/>
                <a:ea typeface="汉仪楷体简" panose="02010600000101010101" charset="-128"/>
                <a:cs typeface="微软雅黑" panose="020B0503020204020204" charset="-122"/>
              </a:rPr>
              <a:t>Console.WriteLine</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(s);    //</a:t>
            </a:r>
            <a:r>
              <a:rPr lang="zh-CN" altLang="en-US"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输出：</a:t>
            </a:r>
            <a:r>
              <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rPr>
              <a:t>Hello, World.</a:t>
            </a:r>
            <a:endParaRPr lang="en-US" altLang="zh-CN" sz="2000"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68610" name="Rectangle 2"/>
          <p:cNvSpPr>
            <a:spLocks noGrp="1" noChangeArrowheads="1"/>
          </p:cNvSpPr>
          <p:nvPr>
            <p:custDataLst>
              <p:tags r:id="rId5"/>
            </p:custDataLst>
          </p:nvPr>
        </p:nvSpPr>
        <p:spPr>
          <a:xfrm>
            <a:off x="684530"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1.2.3.2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字符串运算符</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69635" name="Rectangle 3"/>
          <p:cNvSpPr>
            <a:spLocks noGrp="1" noChangeArrowheads="1"/>
          </p:cNvSpPr>
          <p:nvPr>
            <p:ph type="body" idx="4294967295"/>
          </p:nvPr>
        </p:nvSpPr>
        <p:spPr>
          <a:xfrm>
            <a:off x="684213" y="1600200"/>
            <a:ext cx="8002587" cy="4525963"/>
          </a:xfrm>
        </p:spPr>
        <p:txBody>
          <a:bodyPr/>
          <a:lstStyle/>
          <a:p>
            <a:pPr eaLnBrk="1" hangingPunct="1"/>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赋值运算符（</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assignment operator</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）把其右边表达式的值赋给左边变量或常量。</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pic>
        <p:nvPicPr>
          <p:cNvPr id="69636" name="Picture 4"/>
          <p:cNvPicPr>
            <a:picLocks noChangeAspect="1" noChangeArrowheads="1"/>
          </p:cNvPicPr>
          <p:nvPr>
            <p:custDataLst>
              <p:tags r:id="rId5"/>
            </p:custDataLst>
          </p:nvPr>
        </p:nvPicPr>
        <p:blipFill>
          <a:blip r:embed="rId6"/>
          <a:srcRect/>
          <a:stretch>
            <a:fillRect/>
          </a:stretch>
        </p:blipFill>
        <p:spPr bwMode="auto">
          <a:xfrm>
            <a:off x="683895" y="2636520"/>
            <a:ext cx="7896225" cy="2892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9634" name="Rectangle 2"/>
          <p:cNvSpPr>
            <a:spLocks noGrp="1" noChangeArrowheads="1"/>
          </p:cNvSpPr>
          <p:nvPr>
            <p:custDataLst>
              <p:tags r:id="rId7"/>
            </p:custDataLst>
          </p:nvPr>
        </p:nvSpPr>
        <p:spPr>
          <a:xfrm>
            <a:off x="701675"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1.2.3.3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赋值运算符</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8"/>
    </p:custData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70659" name="Rectangle 3"/>
          <p:cNvSpPr>
            <a:spLocks noGrp="1" noChangeArrowheads="1"/>
          </p:cNvSpPr>
          <p:nvPr>
            <p:ph type="body" idx="4294967295"/>
          </p:nvPr>
        </p:nvSpPr>
        <p:spPr>
          <a:xfrm>
            <a:off x="684213" y="1412875"/>
            <a:ext cx="8002587" cy="965200"/>
          </a:xfrm>
        </p:spPr>
        <p:txBody>
          <a:bodyPr/>
          <a:lstStyle/>
          <a:p>
            <a:pPr eaLnBrk="1" hangingPunct="1"/>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逻辑运算符（</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logical operators</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）通常用来测试真假值。</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pic>
        <p:nvPicPr>
          <p:cNvPr id="70660" name="Picture 4"/>
          <p:cNvPicPr>
            <a:picLocks noChangeAspect="1" noChangeArrowheads="1"/>
          </p:cNvPicPr>
          <p:nvPr/>
        </p:nvPicPr>
        <p:blipFill>
          <a:blip r:embed="rId5"/>
          <a:srcRect/>
          <a:stretch>
            <a:fillRect/>
          </a:stretch>
        </p:blipFill>
        <p:spPr bwMode="auto">
          <a:xfrm>
            <a:off x="828040" y="2132965"/>
            <a:ext cx="7412355" cy="395160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0661" name="Text Box 5">
            <a:hlinkClick r:id="rId6" action="ppaction://hlinkfile"/>
          </p:cNvPr>
          <p:cNvSpPr txBox="1">
            <a:spLocks noChangeArrowheads="1"/>
          </p:cNvSpPr>
          <p:nvPr/>
        </p:nvSpPr>
        <p:spPr bwMode="auto">
          <a:xfrm>
            <a:off x="5867400" y="6308725"/>
            <a:ext cx="3168650"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b="1" dirty="0">
                <a:solidFill>
                  <a:srgbClr val="000000"/>
                </a:solidFill>
                <a:latin typeface="Times New Roman" panose="02020603050405020304" pitchFamily="18" charset="0"/>
                <a:ea typeface="汉仪楷体简" panose="02010600000101010101" charset="-128"/>
                <a:cs typeface="微软雅黑" panose="020B0503020204020204" charset="-122"/>
              </a:rPr>
              <a:t>Program:</a:t>
            </a:r>
            <a:r>
              <a:rPr lang="zh-CN" altLang="en-US" b="1" dirty="0">
                <a:solidFill>
                  <a:srgbClr val="000000"/>
                </a:solidFill>
                <a:latin typeface="Times New Roman" panose="02020603050405020304" pitchFamily="18" charset="0"/>
                <a:ea typeface="汉仪楷体简" panose="02010600000101010101" charset="-128"/>
                <a:cs typeface="微软雅黑" panose="020B0503020204020204" charset="-122"/>
              </a:rPr>
              <a:t>二元一次方程求解</a:t>
            </a:r>
            <a:endParaRPr lang="zh-CN" altLang="en-US" b="1" dirty="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70662" name="Oval 6"/>
          <p:cNvSpPr>
            <a:spLocks noChangeArrowheads="1"/>
          </p:cNvSpPr>
          <p:nvPr>
            <p:custDataLst>
              <p:tags r:id="rId7"/>
            </p:custDataLst>
          </p:nvPr>
        </p:nvSpPr>
        <p:spPr bwMode="auto">
          <a:xfrm>
            <a:off x="900113" y="4221163"/>
            <a:ext cx="1295400" cy="503237"/>
          </a:xfrm>
          <a:prstGeom prst="ellipse">
            <a:avLst/>
          </a:prstGeom>
          <a:noFill/>
          <a:ln w="9525">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70658" name="Rectangle 2"/>
          <p:cNvSpPr>
            <a:spLocks noGrp="1" noChangeArrowheads="1"/>
          </p:cNvSpPr>
          <p:nvPr>
            <p:custDataLst>
              <p:tags r:id="rId8"/>
            </p:custDataLst>
          </p:nvPr>
        </p:nvSpPr>
        <p:spPr>
          <a:xfrm>
            <a:off x="683895"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1.2.3.4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逻辑运算符</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9"/>
    </p:custData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71683" name="Rectangle 3"/>
          <p:cNvSpPr>
            <a:spLocks noGrp="1" noChangeArrowheads="1"/>
          </p:cNvSpPr>
          <p:nvPr>
            <p:ph type="body" idx="4294967295"/>
          </p:nvPr>
        </p:nvSpPr>
        <p:spPr>
          <a:xfrm>
            <a:off x="468313" y="1628775"/>
            <a:ext cx="8424862" cy="647700"/>
          </a:xfrm>
        </p:spPr>
        <p:txBody>
          <a:bodyPr/>
          <a:lstStyle/>
          <a:p>
            <a:pPr eaLnBrk="1" hangingPunct="1">
              <a:buFont typeface="Wingdings" panose="05000000000000000000" pitchFamily="2" charset="2"/>
              <a:buNone/>
            </a:pP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除上面运算符之外，</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还包括一些特殊的运算符。</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pic>
        <p:nvPicPr>
          <p:cNvPr id="71684" name="Picture 4"/>
          <p:cNvPicPr>
            <a:picLocks noChangeAspect="1" noChangeArrowheads="1"/>
          </p:cNvPicPr>
          <p:nvPr>
            <p:custDataLst>
              <p:tags r:id="rId5"/>
            </p:custDataLst>
          </p:nvPr>
        </p:nvPicPr>
        <p:blipFill>
          <a:blip r:embed="rId6"/>
          <a:srcRect/>
          <a:stretch>
            <a:fillRect/>
          </a:stretch>
        </p:blipFill>
        <p:spPr bwMode="auto">
          <a:xfrm>
            <a:off x="539115" y="2277110"/>
            <a:ext cx="8018780" cy="22453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5" name="Text Box 5">
            <a:hlinkClick r:id="rId7" action="ppaction://hlinkfile"/>
          </p:cNvPr>
          <p:cNvSpPr txBox="1">
            <a:spLocks noChangeArrowheads="1"/>
          </p:cNvSpPr>
          <p:nvPr/>
        </p:nvSpPr>
        <p:spPr bwMode="auto">
          <a:xfrm>
            <a:off x="755650" y="5949950"/>
            <a:ext cx="2541588"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dirty="0">
                <a:solidFill>
                  <a:srgbClr val="000000"/>
                </a:solidFill>
                <a:latin typeface="Times New Roman" panose="02020603050405020304" pitchFamily="18" charset="0"/>
                <a:ea typeface="汉仪楷体简" panose="02010600000101010101" charset="-128"/>
                <a:cs typeface="微软雅黑" panose="020B0503020204020204" charset="-122"/>
              </a:rPr>
              <a:t>Program:</a:t>
            </a:r>
            <a:r>
              <a:rPr lang="zh-CN" altLang="en-US" dirty="0">
                <a:solidFill>
                  <a:srgbClr val="000000"/>
                </a:solidFill>
                <a:latin typeface="Times New Roman" panose="02020603050405020304" pitchFamily="18" charset="0"/>
                <a:ea typeface="汉仪楷体简" panose="02010600000101010101" charset="-128"/>
                <a:cs typeface="微软雅黑" panose="020B0503020204020204" charset="-122"/>
              </a:rPr>
              <a:t>获取数据类型</a:t>
            </a:r>
            <a:endParaRPr lang="zh-CN" altLang="en-US" dirty="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71686" name="Text Box 6">
            <a:hlinkClick r:id="rId8" action="ppaction://hlinkfile"/>
          </p:cNvPr>
          <p:cNvSpPr txBox="1">
            <a:spLocks noChangeArrowheads="1"/>
          </p:cNvSpPr>
          <p:nvPr/>
        </p:nvSpPr>
        <p:spPr bwMode="auto">
          <a:xfrm>
            <a:off x="6011863" y="5949950"/>
            <a:ext cx="25415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dirty="0">
                <a:solidFill>
                  <a:srgbClr val="000000"/>
                </a:solidFill>
                <a:latin typeface="Times New Roman" panose="02020603050405020304" pitchFamily="18" charset="0"/>
                <a:ea typeface="汉仪楷体简" panose="02010600000101010101" charset="-128"/>
                <a:cs typeface="微软雅黑" panose="020B0503020204020204" charset="-122"/>
              </a:rPr>
              <a:t>Program:</a:t>
            </a:r>
            <a:r>
              <a:rPr lang="zh-CN" altLang="en-US" dirty="0">
                <a:solidFill>
                  <a:srgbClr val="000000"/>
                </a:solidFill>
                <a:latin typeface="Times New Roman" panose="02020603050405020304" pitchFamily="18" charset="0"/>
                <a:ea typeface="汉仪楷体简" panose="02010600000101010101" charset="-128"/>
                <a:cs typeface="微软雅黑" panose="020B0503020204020204" charset="-122"/>
              </a:rPr>
              <a:t>三目</a:t>
            </a:r>
            <a:r>
              <a:rPr lang="zh-CN" altLang="en-US" dirty="0" smtClean="0">
                <a:solidFill>
                  <a:srgbClr val="000000"/>
                </a:solidFill>
                <a:latin typeface="Times New Roman" panose="02020603050405020304" pitchFamily="18" charset="0"/>
                <a:ea typeface="汉仪楷体简" panose="02010600000101010101" charset="-128"/>
                <a:cs typeface="微软雅黑" panose="020B0503020204020204" charset="-122"/>
              </a:rPr>
              <a:t>运算符</a:t>
            </a:r>
            <a:endParaRPr lang="zh-CN" altLang="en-US"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71682" name="Rectangle 2"/>
          <p:cNvSpPr>
            <a:spLocks noGrp="1" noChangeArrowheads="1"/>
          </p:cNvSpPr>
          <p:nvPr>
            <p:custDataLst>
              <p:tags r:id="rId9"/>
            </p:custDataLst>
          </p:nvPr>
        </p:nvSpPr>
        <p:spPr>
          <a:xfrm>
            <a:off x="683260" y="40481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1.2.3.5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其他运算符</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0"/>
    </p:custData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72707" name="Rectangle 3"/>
          <p:cNvSpPr>
            <a:spLocks noGrp="1" noChangeArrowheads="1"/>
          </p:cNvSpPr>
          <p:nvPr>
            <p:ph type="body" idx="4294967295"/>
          </p:nvPr>
        </p:nvSpPr>
        <p:spPr>
          <a:xfrm>
            <a:off x="539750" y="1916113"/>
            <a:ext cx="8002588" cy="2155825"/>
          </a:xfrm>
        </p:spPr>
        <p:txBody>
          <a:bodyPr/>
          <a:lstStyle/>
          <a:p>
            <a:pPr marL="0" indent="0" eaLnBrk="1" hangingPunct="1">
              <a:lnSpc>
                <a:spcPct val="150000"/>
              </a:lnSpc>
              <a:buFont typeface="Wingdings" panose="05000000000000000000" pitchFamily="2" charset="2"/>
              <a:buNone/>
            </a:pPr>
            <a:r>
              <a:rPr lang="zh-CN" altLang="en-US"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同其他高级语言类似，</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的程序结构主要有顺序结构、分支结构和循环结构，另外，</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也支持无条件跳转。</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72706" name="Rectangle 2"/>
          <p:cNvSpPr>
            <a:spLocks noGrp="1" noChangeArrowheads="1"/>
          </p:cNvSpPr>
          <p:nvPr>
            <p:custDataLst>
              <p:tags r:id="rId5"/>
            </p:custDataLst>
          </p:nvPr>
        </p:nvSpPr>
        <p:spPr>
          <a:xfrm>
            <a:off x="755650" y="40481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1.2.4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语句结构</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73731" name="Rectangle 3"/>
          <p:cNvSpPr>
            <a:spLocks noGrp="1" noChangeArrowheads="1"/>
          </p:cNvSpPr>
          <p:nvPr>
            <p:ph type="body" idx="4294967295"/>
            <p:custDataLst>
              <p:tags r:id="rId5"/>
            </p:custDataLst>
          </p:nvPr>
        </p:nvSpPr>
        <p:spPr>
          <a:xfrm>
            <a:off x="684213" y="1600200"/>
            <a:ext cx="8002587" cy="4525963"/>
          </a:xfrm>
        </p:spPr>
        <p:txBody>
          <a:bodyPr/>
          <a:lstStyle/>
          <a:p>
            <a:pPr eaLnBrk="1" hangingPunct="1">
              <a:buFont typeface="Wingdings" panose="05000000000000000000" pitchFamily="2" charset="2"/>
              <a:buNone/>
            </a:pPr>
            <a:r>
              <a:rPr lang="en-US" altLang="zh-CN"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条件语句主要有两个：</a:t>
            </a: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if</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语句和</a:t>
            </a: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switch</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语句。</a:t>
            </a:r>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if</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语句</a:t>
            </a:r>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if</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语句是最常用的条件语句，通过判断布尔表达式的值，选择执行后面的内嵌语句。</a:t>
            </a:r>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2</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switch</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语句</a:t>
            </a:r>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当程序面临多叉路口时，就可以使用</a:t>
            </a: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swtich</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语句进行分支。</a:t>
            </a:r>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73732" name="Text Box 4">
            <a:hlinkClick r:id="rId6" action="ppaction://hlinkfile"/>
          </p:cNvPr>
          <p:cNvSpPr txBox="1">
            <a:spLocks noChangeArrowheads="1"/>
          </p:cNvSpPr>
          <p:nvPr/>
        </p:nvSpPr>
        <p:spPr bwMode="auto">
          <a:xfrm>
            <a:off x="6227763" y="6237288"/>
            <a:ext cx="2541587"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b="1" dirty="0" err="1">
                <a:solidFill>
                  <a:srgbClr val="000000"/>
                </a:solidFill>
                <a:latin typeface="Times New Roman" panose="02020603050405020304" pitchFamily="18" charset="0"/>
                <a:ea typeface="汉仪楷体简" panose="02010600000101010101" charset="-128"/>
                <a:cs typeface="微软雅黑" panose="020B0503020204020204" charset="-122"/>
              </a:rPr>
              <a:t>Program:switch</a:t>
            </a:r>
            <a:r>
              <a:rPr lang="zh-CN" altLang="en-US" b="1" dirty="0">
                <a:solidFill>
                  <a:srgbClr val="000000"/>
                </a:solidFill>
                <a:latin typeface="Times New Roman" panose="02020603050405020304" pitchFamily="18" charset="0"/>
                <a:ea typeface="汉仪楷体简" panose="02010600000101010101" charset="-128"/>
                <a:cs typeface="微软雅黑" panose="020B0503020204020204" charset="-122"/>
              </a:rPr>
              <a:t>语句</a:t>
            </a:r>
            <a:endParaRPr lang="zh-CN" altLang="en-US" b="1" dirty="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73730" name="Rectangle 2"/>
          <p:cNvSpPr>
            <a:spLocks noGrp="1" noChangeArrowheads="1"/>
          </p:cNvSpPr>
          <p:nvPr>
            <p:custDataLst>
              <p:tags r:id="rId7"/>
            </p:custDataLst>
          </p:nvPr>
        </p:nvSpPr>
        <p:spPr>
          <a:xfrm>
            <a:off x="701675" y="47656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1.2.4.1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条件语句</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8"/>
    </p:custData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74755" name="Rectangle 3"/>
          <p:cNvSpPr>
            <a:spLocks noGrp="1" noChangeArrowheads="1"/>
          </p:cNvSpPr>
          <p:nvPr>
            <p:ph type="body" idx="4294967295"/>
          </p:nvPr>
        </p:nvSpPr>
        <p:spPr>
          <a:xfrm>
            <a:off x="755650" y="2060575"/>
            <a:ext cx="8002588" cy="3170238"/>
          </a:xfrm>
        </p:spPr>
        <p:txBody>
          <a:bodyPr/>
          <a:lstStyle/>
          <a:p>
            <a:pPr marL="0" indent="0" eaLnBrk="1" hangingPunct="1">
              <a:lnSpc>
                <a:spcPct val="150000"/>
              </a:lnSpc>
              <a:buFont typeface="Wingdings" panose="05000000000000000000" pitchFamily="2" charset="2"/>
              <a:buNone/>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循环语句主要有两个：</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while</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语句和</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for</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语句</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150000"/>
              </a:lnSpc>
              <a:buFont typeface="Wingdings" panose="05000000000000000000" pitchFamily="2" charset="2"/>
              <a:buNone/>
            </a:pP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1</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while</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循环语句</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150000"/>
              </a:lnSpc>
              <a:buFont typeface="Wingdings" panose="05000000000000000000" pitchFamily="2" charset="2"/>
              <a:buNone/>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       当程序需要重复执行某种功能，直到达到某种条件才停止时，需要采用循环程序结构。</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74754" name="Rectangle 2"/>
          <p:cNvSpPr>
            <a:spLocks noGrp="1" noChangeArrowheads="1"/>
          </p:cNvSpPr>
          <p:nvPr>
            <p:custDataLst>
              <p:tags r:id="rId5"/>
            </p:custDataLst>
          </p:nvPr>
        </p:nvSpPr>
        <p:spPr>
          <a:xfrm>
            <a:off x="701675" y="40417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1.2.4.2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循环语句</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55331" name="Rectangle 3"/>
          <p:cNvSpPr>
            <a:spLocks noGrp="1" noChangeArrowheads="1"/>
          </p:cNvSpPr>
          <p:nvPr>
            <p:ph type="body" idx="4294967295"/>
            <p:custDataLst>
              <p:tags r:id="rId5"/>
            </p:custDataLst>
          </p:nvPr>
        </p:nvSpPr>
        <p:spPr>
          <a:xfrm>
            <a:off x="684213" y="1889125"/>
            <a:ext cx="8002587" cy="4468813"/>
          </a:xfrm>
        </p:spPr>
        <p:txBody>
          <a:bodyPr/>
          <a:lstStyle/>
          <a:p>
            <a:pPr marL="0" indent="0" eaLnBrk="1" hangingPunct="1">
              <a:lnSpc>
                <a:spcPct val="90000"/>
              </a:lnSpc>
              <a:buFont typeface="Wingdings" panose="05000000000000000000" pitchFamily="2" charset="2"/>
              <a:buNone/>
            </a:pP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2</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for</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循环语句</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90000"/>
              </a:lnSpc>
              <a:buFont typeface="Wingdings" panose="05000000000000000000" pitchFamily="2" charset="2"/>
              <a:buNone/>
            </a:pP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for</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语句同样用来实现循环结构，与</a:t>
            </a: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while</a:t>
            </a:r>
            <a:r>
              <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功能类似，语法如下所示：</a:t>
            </a:r>
            <a:endParaRPr lang="zh-CN" altLang="en-US"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90000"/>
              </a:lnSpc>
              <a:buFont typeface="Wingdings" panose="05000000000000000000" pitchFamily="2" charset="2"/>
              <a:buNone/>
            </a:pP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    for (expression1; expression2; expression3) </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90000"/>
              </a:lnSpc>
              <a:buFont typeface="Wingdings" panose="05000000000000000000" pitchFamily="2" charset="2"/>
              <a:buNone/>
            </a:pP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2.    {</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0" indent="0" eaLnBrk="1" hangingPunct="1">
              <a:lnSpc>
                <a:spcPct val="90000"/>
              </a:lnSpc>
              <a:buFont typeface="Wingdings" panose="05000000000000000000" pitchFamily="2" charset="2"/>
              <a:buNone/>
            </a:pP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3.          statement</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14350" indent="-514350" eaLnBrk="1" hangingPunct="1">
              <a:lnSpc>
                <a:spcPct val="90000"/>
              </a:lnSpc>
              <a:buFont typeface="Wingdings" panose="05000000000000000000" pitchFamily="2" charset="2"/>
              <a:buAutoNum type="arabicPeriod" startAt="4"/>
            </a:pPr>
            <a:r>
              <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14350" indent="-514350" eaLnBrk="1" hangingPunct="1">
              <a:lnSpc>
                <a:spcPct val="90000"/>
              </a:lnSpc>
              <a:buFont typeface="Wingdings" panose="05000000000000000000" pitchFamily="2" charset="2"/>
              <a:buNone/>
            </a:pPr>
            <a:endParaRPr lang="en-US"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514350" indent="-514350" eaLnBrk="1" hangingPunct="1">
              <a:lnSpc>
                <a:spcPct val="90000"/>
              </a:lnSpc>
              <a:buFont typeface="Wingdings" panose="05000000000000000000" pitchFamily="2" charset="2"/>
              <a:buNone/>
            </a:pPr>
            <a:r>
              <a:rPr lang="zh-CN" altLang="en-US" sz="20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a:t>
            </a:r>
            <a:r>
              <a:rPr lang="nn-NO" altLang="zh-CN" sz="2000"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for (int i = 0; i &lt; array.Length; i++)</a:t>
            </a:r>
            <a:endParaRPr lang="nn-NO" altLang="zh-CN" sz="20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75778" name="Rectangle 2"/>
          <p:cNvSpPr>
            <a:spLocks noGrp="1" noChangeArrowheads="1"/>
          </p:cNvSpPr>
          <p:nvPr>
            <p:custDataLst>
              <p:tags r:id="rId6"/>
            </p:custDataLst>
          </p:nvPr>
        </p:nvSpPr>
        <p:spPr>
          <a:xfrm>
            <a:off x="684530"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1.2.4.2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循环语句</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76803" name="Rectangle 3"/>
          <p:cNvSpPr>
            <a:spLocks noGrp="1" noChangeArrowheads="1"/>
          </p:cNvSpPr>
          <p:nvPr>
            <p:ph type="body" idx="4294967295"/>
          </p:nvPr>
        </p:nvSpPr>
        <p:spPr>
          <a:xfrm>
            <a:off x="571500" y="1571625"/>
            <a:ext cx="8002588" cy="4614863"/>
          </a:xfrm>
        </p:spPr>
        <p:txBody>
          <a:bodyPr/>
          <a:lstStyle/>
          <a:p>
            <a:pPr eaLnBrk="1" hangingPunct="1">
              <a:lnSpc>
                <a:spcPct val="150000"/>
              </a:lnSpc>
              <a:buFont typeface="Wingdings" panose="05000000000000000000" pitchFamily="2" charset="2"/>
              <a:buNone/>
            </a:pPr>
            <a:r>
              <a:rPr lang="en-US" altLang="zh-CN" b="1"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在循环中如果想结束循环时，需要使用跳转语句</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break</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或</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continue</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语句。</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lnSpc>
                <a:spcPct val="150000"/>
              </a:lnSpc>
              <a:buFont typeface="Wingdings" panose="05000000000000000000" pitchFamily="2" charset="2"/>
              <a:buNone/>
            </a:pP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break</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语句不仅可以用在</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switch</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中，也可以用在循环语句中，用于中断循环，从循环中跳出。而</a:t>
            </a:r>
            <a:r>
              <a:rPr lang="en-US" altLang="zh-CN" sz="2000" b="1" smtClean="0">
                <a:solidFill>
                  <a:srgbClr val="000000"/>
                </a:solidFill>
                <a:latin typeface="Times New Roman" panose="02020603050405020304" pitchFamily="18" charset="0"/>
                <a:ea typeface="汉仪楷体简" panose="02010600000101010101" charset="-128"/>
                <a:cs typeface="微软雅黑" panose="020B0503020204020204" charset="-122"/>
              </a:rPr>
              <a:t>continue</a:t>
            </a:r>
            <a:r>
              <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rPr>
              <a:t>语句的作用在于，可以提前结束一次循环过程中执行的循环体，直接进入下一次循环。</a:t>
            </a:r>
            <a:endParaRPr lang="zh-CN" altLang="en-US" sz="2000" b="1"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76802" name="Rectangle 2"/>
          <p:cNvSpPr>
            <a:spLocks noGrp="1" noChangeArrowheads="1"/>
          </p:cNvSpPr>
          <p:nvPr>
            <p:custDataLst>
              <p:tags r:id="rId5"/>
            </p:custDataLst>
          </p:nvPr>
        </p:nvSpPr>
        <p:spPr>
          <a:xfrm>
            <a:off x="701675"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汉仪颜楷简" panose="00020600040101010101" charset="-122"/>
                <a:ea typeface="汉仪颜楷简" panose="00020600040101010101" charset="-122"/>
              </a:rPr>
              <a:t>控制循环</a:t>
            </a:r>
            <a:endParaRPr lang="zh-CN" altLang="en-US" sz="4000" smtClean="0">
              <a:solidFill>
                <a:schemeClr val="dk1"/>
              </a:solidFill>
              <a:latin typeface="汉仪颜楷简" panose="00020600040101010101" charset="-122"/>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78851" name="Rectangle 3"/>
          <p:cNvSpPr>
            <a:spLocks noChangeArrowheads="1"/>
          </p:cNvSpPr>
          <p:nvPr/>
        </p:nvSpPr>
        <p:spPr bwMode="auto">
          <a:xfrm>
            <a:off x="611188" y="836613"/>
            <a:ext cx="8207375" cy="5949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2075" tIns="46038" rIns="92075" bIns="46038"/>
          <a:lstStyle/>
          <a:p>
            <a:pPr marL="533400" indent="-533400" algn="l" eaLnBrk="1" hangingPunct="1">
              <a:spcBef>
                <a:spcPts val="0"/>
              </a:spcBef>
              <a:buFont typeface="Wingdings" panose="05000000000000000000" pitchFamily="2" charset="2"/>
              <a:buNone/>
            </a:pP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一．基础内容</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algn="l" eaLnBrk="1" hangingPunct="1">
              <a:spcBef>
                <a:spcPts val="0"/>
              </a:spcBef>
              <a:buFont typeface="Wingdings" panose="05000000000000000000" pitchFamily="2" charset="2"/>
              <a:buNone/>
            </a:pP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.NET</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架构、</a:t>
            </a: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基础语法、C#面向对象的编程、Core基础</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533400" indent="-533400" algn="l" eaLnBrk="1" hangingPunct="1">
              <a:spcBef>
                <a:spcPts val="0"/>
              </a:spcBef>
              <a:buFont typeface="Wingdings" panose="05000000000000000000" pitchFamily="2" charset="2"/>
              <a:buNone/>
            </a:pP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二．</a:t>
            </a: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ASP.NET</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平台开发</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533400" indent="-533400" algn="l" eaLnBrk="1" hangingPunct="1">
              <a:spcBef>
                <a:spcPts val="0"/>
              </a:spcBef>
              <a:buFont typeface="Wingdings" panose="05000000000000000000" pitchFamily="2" charset="2"/>
              <a:buNone/>
            </a:pP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1. </a:t>
            </a:r>
            <a:r>
              <a:rPr lang="en-US" altLang="zh-CN" sz="28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ASP.NET</a:t>
            </a:r>
            <a:r>
              <a:rPr lang="zh-CN" altLang="en-US" sz="28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概述</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533400" indent="-533400" algn="l" eaLnBrk="1" hangingPunct="1">
              <a:spcBef>
                <a:spcPts val="0"/>
              </a:spcBef>
              <a:buFont typeface="Wingdings" panose="05000000000000000000" pitchFamily="2" charset="2"/>
              <a:buNone/>
            </a:pP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2. </a:t>
            </a:r>
            <a:r>
              <a:rPr 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C#11 </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高阶语法、数据结构</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533400" indent="-533400" algn="l" eaLnBrk="1" hangingPunct="1">
              <a:spcBef>
                <a:spcPts val="0"/>
              </a:spcBef>
              <a:buFont typeface="Wingdings" panose="05000000000000000000" pitchFamily="2" charset="2"/>
              <a:buNone/>
            </a:pP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3. </a:t>
            </a:r>
            <a:r>
              <a:rPr 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C#11 </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数据集操作（</a:t>
            </a: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LINQ</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533400" indent="-533400" algn="l" eaLnBrk="1" hangingPunct="1">
              <a:spcBef>
                <a:spcPts val="0"/>
              </a:spcBef>
              <a:buFont typeface="Wingdings" panose="05000000000000000000" pitchFamily="2" charset="2"/>
              <a:buNone/>
            </a:pP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4. </a:t>
            </a:r>
            <a:r>
              <a:rPr lang="en-US" altLang="zh-CN" sz="28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.NET</a:t>
            </a:r>
            <a:r>
              <a:rPr lang="zh-CN" altLang="en-US" sz="28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的前端技术</a:t>
            </a:r>
            <a:endParaRPr lang="zh-CN" altLang="en-US" sz="28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algn="l" eaLnBrk="1" hangingPunct="1">
              <a:spcBef>
                <a:spcPts val="0"/>
              </a:spcBef>
              <a:buFont typeface="Wingdings" panose="05000000000000000000" pitchFamily="2" charset="2"/>
              <a:buNone/>
            </a:pP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5. </a:t>
            </a:r>
            <a:r>
              <a:rPr 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Core</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基础  </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533400" indent="-533400" algn="l" eaLnBrk="1" hangingPunct="1">
              <a:spcBef>
                <a:spcPts val="0"/>
              </a:spcBef>
              <a:buFont typeface="Wingdings" panose="05000000000000000000" pitchFamily="2" charset="2"/>
              <a:buNone/>
            </a:pP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6. </a:t>
            </a:r>
            <a:r>
              <a:rPr 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Core</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开发</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533400" indent="-533400" algn="l" eaLnBrk="1" hangingPunct="1">
              <a:spcBef>
                <a:spcPts val="0"/>
              </a:spcBef>
              <a:buFont typeface="Wingdings" panose="05000000000000000000" pitchFamily="2" charset="2"/>
              <a:buNone/>
            </a:pP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7. </a:t>
            </a:r>
            <a:r>
              <a:rPr 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JSON</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533400" indent="-533400" algn="l" eaLnBrk="1" hangingPunct="1">
              <a:spcBef>
                <a:spcPts val="0"/>
              </a:spcBef>
              <a:buFont typeface="Wingdings" panose="05000000000000000000" pitchFamily="2" charset="2"/>
              <a:buNone/>
            </a:pP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8. </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测试驱动开发</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13314" name="Rectangle 2"/>
          <p:cNvSpPr>
            <a:spLocks noGrp="1" noChangeArrowheads="1"/>
          </p:cNvSpPr>
          <p:nvPr>
            <p:custDataLst>
              <p:tags r:id="rId5"/>
            </p:custDataLst>
          </p:nvPr>
        </p:nvSpPr>
        <p:spPr>
          <a:xfrm>
            <a:off x="0" y="0"/>
            <a:ext cx="9144000" cy="765175"/>
          </a:xfrm>
          <a:prstGeom prst="rect">
            <a:avLst/>
          </a:prstGeom>
          <a:solidFill>
            <a:schemeClr val="accent1"/>
          </a:solidFill>
          <a:ln>
            <a:noFill/>
          </a:ln>
        </p:spPr>
        <p:txBody>
          <a:bodyPr vert="horz" wrap="square" lIns="91440" tIns="45720" rIns="91440" bIns="45720" numCol="1" anchor="ctr" anchorCtr="0" compatLnSpc="1"/>
          <a:lstStyle>
            <a:lvl1pPr algn="ctr" rtl="0" eaLnBrk="0" fontAlgn="base" hangingPunct="0">
              <a:spcBef>
                <a:spcPct val="0"/>
              </a:spcBef>
              <a:spcAft>
                <a:spcPct val="0"/>
              </a:spcAft>
              <a:defRPr kumimoji="1" sz="3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9pPr>
          </a:lstStyle>
          <a:p>
            <a:pPr eaLnBrk="1" hangingPunct="1"/>
            <a:r>
              <a:rPr lang="zh-CN" altLang="en-US" b="1" smtClean="0">
                <a:solidFill>
                  <a:schemeClr val="lt1"/>
                </a:solidFill>
                <a:latin typeface="Times New Roman" panose="02020603050405020304" pitchFamily="18" charset="0"/>
                <a:ea typeface="汉仪颜楷简" panose="00020600040101010101" charset="-122"/>
              </a:rPr>
              <a:t>本课程的安排与说明</a:t>
            </a:r>
            <a:endParaRPr lang="zh-CN" altLang="en-US" b="1" smtClean="0">
              <a:solidFill>
                <a:schemeClr val="lt1"/>
              </a:solidFill>
              <a:latin typeface="Times New Roman" panose="02020603050405020304" pitchFamily="18" charset="0"/>
              <a:ea typeface="汉仪颜楷简" panose="00020600040101010101"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8851">
                                            <p:txEl>
                                              <p:pRg st="0" end="0"/>
                                            </p:txEl>
                                          </p:spTgt>
                                        </p:tgtEl>
                                        <p:attrNameLst>
                                          <p:attrName>style.visibility</p:attrName>
                                        </p:attrNameLst>
                                      </p:cBhvr>
                                      <p:to>
                                        <p:strVal val="visible"/>
                                      </p:to>
                                    </p:set>
                                    <p:anim calcmode="lin" valueType="num">
                                      <p:cBhvr additive="base">
                                        <p:cTn id="7" dur="500" fill="hold"/>
                                        <p:tgtEl>
                                          <p:spTgt spid="788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885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78851">
                                            <p:txEl>
                                              <p:pRg st="1" end="1"/>
                                            </p:txEl>
                                          </p:spTgt>
                                        </p:tgtEl>
                                        <p:attrNameLst>
                                          <p:attrName>style.visibility</p:attrName>
                                        </p:attrNameLst>
                                      </p:cBhvr>
                                      <p:to>
                                        <p:strVal val="visible"/>
                                      </p:to>
                                    </p:set>
                                    <p:anim calcmode="lin" valueType="num">
                                      <p:cBhvr additive="base">
                                        <p:cTn id="11" dur="500" fill="hold"/>
                                        <p:tgtEl>
                                          <p:spTgt spid="7885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7885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78851">
                                            <p:txEl>
                                              <p:pRg st="2" end="2"/>
                                            </p:txEl>
                                          </p:spTgt>
                                        </p:tgtEl>
                                        <p:attrNameLst>
                                          <p:attrName>style.visibility</p:attrName>
                                        </p:attrNameLst>
                                      </p:cBhvr>
                                      <p:to>
                                        <p:strVal val="visible"/>
                                      </p:to>
                                    </p:set>
                                    <p:anim calcmode="lin" valueType="num">
                                      <p:cBhvr additive="base">
                                        <p:cTn id="17" dur="500" fill="hold"/>
                                        <p:tgtEl>
                                          <p:spTgt spid="7885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7885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78851">
                                            <p:txEl>
                                              <p:pRg st="3" end="3"/>
                                            </p:txEl>
                                          </p:spTgt>
                                        </p:tgtEl>
                                        <p:attrNameLst>
                                          <p:attrName>style.visibility</p:attrName>
                                        </p:attrNameLst>
                                      </p:cBhvr>
                                      <p:to>
                                        <p:strVal val="visible"/>
                                      </p:to>
                                    </p:set>
                                    <p:anim calcmode="lin" valueType="num">
                                      <p:cBhvr additive="base">
                                        <p:cTn id="21" dur="500" fill="hold"/>
                                        <p:tgtEl>
                                          <p:spTgt spid="7885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7885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78851">
                                            <p:txEl>
                                              <p:pRg st="4" end="4"/>
                                            </p:txEl>
                                          </p:spTgt>
                                        </p:tgtEl>
                                        <p:attrNameLst>
                                          <p:attrName>style.visibility</p:attrName>
                                        </p:attrNameLst>
                                      </p:cBhvr>
                                      <p:to>
                                        <p:strVal val="visible"/>
                                      </p:to>
                                    </p:set>
                                    <p:anim calcmode="lin" valueType="num">
                                      <p:cBhvr additive="base">
                                        <p:cTn id="25" dur="500" fill="hold"/>
                                        <p:tgtEl>
                                          <p:spTgt spid="7885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7885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78851">
                                            <p:txEl>
                                              <p:pRg st="5" end="5"/>
                                            </p:txEl>
                                          </p:spTgt>
                                        </p:tgtEl>
                                        <p:attrNameLst>
                                          <p:attrName>style.visibility</p:attrName>
                                        </p:attrNameLst>
                                      </p:cBhvr>
                                      <p:to>
                                        <p:strVal val="visible"/>
                                      </p:to>
                                    </p:set>
                                    <p:anim calcmode="lin" valueType="num">
                                      <p:cBhvr additive="base">
                                        <p:cTn id="29" dur="500" fill="hold"/>
                                        <p:tgtEl>
                                          <p:spTgt spid="7885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78851">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78851">
                                            <p:txEl>
                                              <p:pRg st="6" end="6"/>
                                            </p:txEl>
                                          </p:spTgt>
                                        </p:tgtEl>
                                        <p:attrNameLst>
                                          <p:attrName>style.visibility</p:attrName>
                                        </p:attrNameLst>
                                      </p:cBhvr>
                                      <p:to>
                                        <p:strVal val="visible"/>
                                      </p:to>
                                    </p:set>
                                    <p:anim calcmode="lin" valueType="num">
                                      <p:cBhvr additive="base">
                                        <p:cTn id="33" dur="500" fill="hold"/>
                                        <p:tgtEl>
                                          <p:spTgt spid="78851">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78851">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78851">
                                            <p:txEl>
                                              <p:pRg st="7" end="7"/>
                                            </p:txEl>
                                          </p:spTgt>
                                        </p:tgtEl>
                                        <p:attrNameLst>
                                          <p:attrName>style.visibility</p:attrName>
                                        </p:attrNameLst>
                                      </p:cBhvr>
                                      <p:to>
                                        <p:strVal val="visible"/>
                                      </p:to>
                                    </p:set>
                                    <p:anim calcmode="lin" valueType="num">
                                      <p:cBhvr additive="base">
                                        <p:cTn id="37" dur="500" fill="hold"/>
                                        <p:tgtEl>
                                          <p:spTgt spid="78851">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78851">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78851">
                                            <p:txEl>
                                              <p:pRg st="8" end="8"/>
                                            </p:txEl>
                                          </p:spTgt>
                                        </p:tgtEl>
                                        <p:attrNameLst>
                                          <p:attrName>style.visibility</p:attrName>
                                        </p:attrNameLst>
                                      </p:cBhvr>
                                      <p:to>
                                        <p:strVal val="visible"/>
                                      </p:to>
                                    </p:set>
                                    <p:anim calcmode="lin" valueType="num">
                                      <p:cBhvr additive="base">
                                        <p:cTn id="41" dur="500" fill="hold"/>
                                        <p:tgtEl>
                                          <p:spTgt spid="78851">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78851">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78851">
                                            <p:txEl>
                                              <p:pRg st="9" end="9"/>
                                            </p:txEl>
                                          </p:spTgt>
                                        </p:tgtEl>
                                        <p:attrNameLst>
                                          <p:attrName>style.visibility</p:attrName>
                                        </p:attrNameLst>
                                      </p:cBhvr>
                                      <p:to>
                                        <p:strVal val="visible"/>
                                      </p:to>
                                    </p:set>
                                    <p:anim calcmode="lin" valueType="num">
                                      <p:cBhvr additive="base">
                                        <p:cTn id="45" dur="500" fill="hold"/>
                                        <p:tgtEl>
                                          <p:spTgt spid="78851">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78851">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78851">
                                            <p:txEl>
                                              <p:pRg st="10" end="10"/>
                                            </p:txEl>
                                          </p:spTgt>
                                        </p:tgtEl>
                                        <p:attrNameLst>
                                          <p:attrName>style.visibility</p:attrName>
                                        </p:attrNameLst>
                                      </p:cBhvr>
                                      <p:to>
                                        <p:strVal val="visible"/>
                                      </p:to>
                                    </p:set>
                                    <p:anim calcmode="lin" valueType="num">
                                      <p:cBhvr additive="base">
                                        <p:cTn id="49" dur="500" fill="hold"/>
                                        <p:tgtEl>
                                          <p:spTgt spid="78851">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78851">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51" grpId="0" build="allAtOnce"/>
    </p:bldLst>
  </p:timing>
</p:sld>
</file>

<file path=ppt/slides/slide80.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77827" name="Rectangle 3"/>
          <p:cNvSpPr>
            <a:spLocks noGrp="1" noChangeArrowheads="1"/>
          </p:cNvSpPr>
          <p:nvPr>
            <p:ph type="body" idx="4294967295"/>
          </p:nvPr>
        </p:nvSpPr>
        <p:spPr>
          <a:xfrm>
            <a:off x="684213" y="1744663"/>
            <a:ext cx="8002587" cy="4421187"/>
          </a:xfrm>
        </p:spPr>
        <p:txBody>
          <a:bodyPr/>
          <a:lstStyle/>
          <a:p>
            <a:pPr eaLnBrk="1" hangingPunct="1">
              <a:lnSpc>
                <a:spcPct val="120000"/>
              </a:lnSpc>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再熟练的程序设计人员也不能保证自己写的代码没有任何问题。可以说，代码中异常陷阱无处不在，如数据库连接失败、</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I/O</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错误、数据溢出、数组下标越界等。</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a:p>
            <a:pPr eaLnBrk="1" hangingPunct="1">
              <a:lnSpc>
                <a:spcPct val="120000"/>
              </a:lnSpc>
            </a:pP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鉴于此，</a:t>
            </a:r>
            <a:r>
              <a:rPr lang="en-US" altLang="zh-CN"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C#</a:t>
            </a:r>
            <a:r>
              <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提供了异常处理机制，允许程序设计人员捕捉程序运行时可能的异常。</a:t>
            </a:r>
            <a:endParaRPr lang="zh-CN" altLang="en-US" sz="2000" b="1"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77826" name="Rectangle 2"/>
          <p:cNvSpPr>
            <a:spLocks noGrp="1" noChangeArrowheads="1"/>
          </p:cNvSpPr>
          <p:nvPr>
            <p:custDataLst>
              <p:tags r:id="rId5"/>
            </p:custDataLst>
          </p:nvPr>
        </p:nvSpPr>
        <p:spPr>
          <a:xfrm>
            <a:off x="755650" y="40481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1.2.4.3  </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异常处理语句</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78851" name="Rectangle 4"/>
          <p:cNvSpPr>
            <a:spLocks noGrp="1" noChangeArrowheads="1"/>
          </p:cNvSpPr>
          <p:nvPr>
            <p:ph type="body" idx="4294967295"/>
            <p:custDataLst>
              <p:tags r:id="rId5"/>
            </p:custDataLst>
          </p:nvPr>
        </p:nvSpPr>
        <p:spPr>
          <a:xfrm>
            <a:off x="468313" y="1412875"/>
            <a:ext cx="8280400" cy="4752975"/>
          </a:xfrm>
          <a:noFill/>
        </p:spPr>
        <p:txBody>
          <a:bodyPr/>
          <a:lstStyle/>
          <a:p>
            <a:pPr eaLnBrk="1" hangingPunct="1"/>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Try..finally</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演示</a:t>
            </a:r>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vl="1" eaLnBrk="1" hangingPunct="1"/>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无论是否发生异常，都会执行</a:t>
            </a: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finally</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块中的代码</a:t>
            </a:r>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lvl="1" eaLnBrk="1" hangingPunct="1"/>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pic>
        <p:nvPicPr>
          <p:cNvPr id="78852" name="Picture 5" descr="C Sharp_chapter 7_TP_slide2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835150" y="2852738"/>
            <a:ext cx="5443538"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3" name="Text Box 6">
            <a:hlinkClick r:id="rId7" action="ppaction://hlinkfile"/>
          </p:cNvPr>
          <p:cNvSpPr txBox="1">
            <a:spLocks noChangeArrowheads="1"/>
          </p:cNvSpPr>
          <p:nvPr/>
        </p:nvSpPr>
        <p:spPr bwMode="auto">
          <a:xfrm>
            <a:off x="6143624" y="6421954"/>
            <a:ext cx="2820864" cy="6451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algn="ctr"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l"/>
            <a:r>
              <a:rPr lang="en-US" altLang="zh-CN" dirty="0">
                <a:solidFill>
                  <a:srgbClr val="000000"/>
                </a:solidFill>
                <a:latin typeface="Times New Roman" panose="02020603050405020304" pitchFamily="18" charset="0"/>
                <a:ea typeface="汉仪楷体简" panose="02010600000101010101" charset="-128"/>
                <a:cs typeface="微软雅黑" panose="020B0503020204020204" charset="-122"/>
              </a:rPr>
              <a:t>Program:</a:t>
            </a:r>
            <a:r>
              <a:rPr lang="zh-CN" altLang="en-US" dirty="0" smtClean="0">
                <a:solidFill>
                  <a:srgbClr val="000000"/>
                </a:solidFill>
                <a:latin typeface="Times New Roman" panose="02020603050405020304" pitchFamily="18" charset="0"/>
                <a:ea typeface="汉仪楷体简" panose="02010600000101010101" charset="-128"/>
                <a:cs typeface="微软雅黑" panose="020B0503020204020204" charset="-122"/>
              </a:rPr>
              <a:t>异常处理</a:t>
            </a:r>
            <a:r>
              <a:rPr lang="en-US" altLang="zh-CN" dirty="0" smtClean="0">
                <a:solidFill>
                  <a:srgbClr val="000000"/>
                </a:solidFill>
                <a:latin typeface="Times New Roman" panose="02020603050405020304" pitchFamily="18" charset="0"/>
                <a:ea typeface="汉仪楷体简" panose="02010600000101010101" charset="-128"/>
                <a:cs typeface="微软雅黑" panose="020B0503020204020204" charset="-122"/>
              </a:rPr>
              <a:t>#  1010</a:t>
            </a:r>
            <a:endParaRPr lang="en-US" altLang="zh-CN" dirty="0" smtClean="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78850" name="Rectangle 2"/>
          <p:cNvSpPr>
            <a:spLocks noGrp="1" noChangeArrowheads="1"/>
          </p:cNvSpPr>
          <p:nvPr>
            <p:custDataLst>
              <p:tags r:id="rId8"/>
            </p:custDataLst>
          </p:nvPr>
        </p:nvSpPr>
        <p:spPr>
          <a:xfrm>
            <a:off x="683895" y="39401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Times New Roman" panose="02020603050405020304" pitchFamily="18" charset="0"/>
                <a:ea typeface="汉仪颜楷简" panose="00020600040101010101" charset="-122"/>
              </a:rPr>
              <a:t>异常处理语句</a:t>
            </a:r>
            <a:endParaRPr lang="zh-CN" altLang="en-US" sz="4000"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9"/>
    </p:custData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14371" name="Rectangle 3"/>
          <p:cNvSpPr>
            <a:spLocks noGrp="1" noChangeArrowheads="1"/>
          </p:cNvSpPr>
          <p:nvPr>
            <p:ph type="body" idx="4294967295"/>
            <p:custDataLst>
              <p:tags r:id="rId5"/>
            </p:custDataLst>
          </p:nvPr>
        </p:nvSpPr>
        <p:spPr>
          <a:xfrm>
            <a:off x="684213" y="1600200"/>
            <a:ext cx="8002587" cy="4525963"/>
          </a:xfrm>
        </p:spPr>
        <p:txBody>
          <a:bodyPr/>
          <a:lstStyle/>
          <a:p>
            <a:pPr eaLnBrk="1" hangingPunct="1">
              <a:buFont typeface="Wingdings" panose="05000000000000000000" pitchFamily="2" charset="2"/>
              <a:buNone/>
            </a:pP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好的编码结构</a:t>
            </a:r>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2.</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好的注释风格</a:t>
            </a:r>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3.</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好的命名规范</a:t>
            </a:r>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4.</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避免文件过大</a:t>
            </a: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方法</a:t>
            </a: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&lt;25</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行</a:t>
            </a: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eaLnBrk="1" hangingPunct="1">
              <a:buFont typeface="Wingdings" panose="05000000000000000000" pitchFamily="2" charset="2"/>
              <a:buNone/>
            </a:pPr>
            <a:r>
              <a:rPr lang="en-US" altLang="zh-CN"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5.</a:t>
            </a:r>
            <a:r>
              <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使用异常处理</a:t>
            </a:r>
            <a:endParaRPr lang="zh-CN" altLang="en-US" sz="2000" b="1"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79874" name="Rectangle 2"/>
          <p:cNvSpPr>
            <a:spLocks noGrp="1" noChangeArrowheads="1"/>
          </p:cNvSpPr>
          <p:nvPr>
            <p:custDataLst>
              <p:tags r:id="rId6"/>
            </p:custDataLst>
          </p:nvPr>
        </p:nvSpPr>
        <p:spPr>
          <a:xfrm>
            <a:off x="684530"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汉仪颜楷简" panose="00020600040101010101" charset="-122"/>
                <a:ea typeface="汉仪颜楷简" panose="00020600040101010101" charset="-122"/>
              </a:rPr>
              <a:t>高质量编码标准</a:t>
            </a:r>
            <a:endParaRPr lang="zh-CN" altLang="en-US" sz="4000" smtClean="0">
              <a:solidFill>
                <a:schemeClr val="dk1"/>
              </a:solidFill>
              <a:latin typeface="汉仪颜楷简" panose="00020600040101010101" charset="-122"/>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14371">
                                            <p:txEl>
                                              <p:pRg st="0" end="0"/>
                                            </p:txEl>
                                          </p:spTgt>
                                        </p:tgtEl>
                                        <p:attrNameLst>
                                          <p:attrName>style.visibility</p:attrName>
                                        </p:attrNameLst>
                                      </p:cBhvr>
                                      <p:to>
                                        <p:strVal val="visible"/>
                                      </p:to>
                                    </p:set>
                                    <p:anim calcmode="lin" valueType="num">
                                      <p:cBhvr additive="base">
                                        <p:cTn id="7" dur="500" fill="hold"/>
                                        <p:tgtEl>
                                          <p:spTgt spid="3143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437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14371">
                                            <p:txEl>
                                              <p:pRg st="1" end="1"/>
                                            </p:txEl>
                                          </p:spTgt>
                                        </p:tgtEl>
                                        <p:attrNameLst>
                                          <p:attrName>style.visibility</p:attrName>
                                        </p:attrNameLst>
                                      </p:cBhvr>
                                      <p:to>
                                        <p:strVal val="visible"/>
                                      </p:to>
                                    </p:set>
                                    <p:anim calcmode="lin" valueType="num">
                                      <p:cBhvr additive="base">
                                        <p:cTn id="13" dur="500" fill="hold"/>
                                        <p:tgtEl>
                                          <p:spTgt spid="31437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437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14371">
                                            <p:txEl>
                                              <p:pRg st="2" end="2"/>
                                            </p:txEl>
                                          </p:spTgt>
                                        </p:tgtEl>
                                        <p:attrNameLst>
                                          <p:attrName>style.visibility</p:attrName>
                                        </p:attrNameLst>
                                      </p:cBhvr>
                                      <p:to>
                                        <p:strVal val="visible"/>
                                      </p:to>
                                    </p:set>
                                    <p:anim calcmode="lin" valueType="num">
                                      <p:cBhvr additive="base">
                                        <p:cTn id="19" dur="500" fill="hold"/>
                                        <p:tgtEl>
                                          <p:spTgt spid="31437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43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14371">
                                            <p:txEl>
                                              <p:pRg st="3" end="3"/>
                                            </p:txEl>
                                          </p:spTgt>
                                        </p:tgtEl>
                                        <p:attrNameLst>
                                          <p:attrName>style.visibility</p:attrName>
                                        </p:attrNameLst>
                                      </p:cBhvr>
                                      <p:to>
                                        <p:strVal val="visible"/>
                                      </p:to>
                                    </p:set>
                                    <p:anim calcmode="lin" valueType="num">
                                      <p:cBhvr additive="base">
                                        <p:cTn id="25" dur="500" fill="hold"/>
                                        <p:tgtEl>
                                          <p:spTgt spid="314371">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14371">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14371">
                                            <p:txEl>
                                              <p:pRg st="4" end="4"/>
                                            </p:txEl>
                                          </p:spTgt>
                                        </p:tgtEl>
                                        <p:attrNameLst>
                                          <p:attrName>style.visibility</p:attrName>
                                        </p:attrNameLst>
                                      </p:cBhvr>
                                      <p:to>
                                        <p:strVal val="visible"/>
                                      </p:to>
                                    </p:set>
                                    <p:anim calcmode="lin" valueType="num">
                                      <p:cBhvr additive="base">
                                        <p:cTn id="31" dur="500" fill="hold"/>
                                        <p:tgtEl>
                                          <p:spTgt spid="314371">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14371">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4371" grpId="0" build="p"/>
    </p:bldLst>
  </p:timing>
</p:sld>
</file>

<file path=ppt/slides/slide83.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300035" name="AutoShape 3"/>
          <p:cNvSpPr>
            <a:spLocks noChangeArrowheads="1"/>
          </p:cNvSpPr>
          <p:nvPr>
            <p:custDataLst>
              <p:tags r:id="rId5"/>
            </p:custDataLst>
          </p:nvPr>
        </p:nvSpPr>
        <p:spPr bwMode="auto">
          <a:xfrm>
            <a:off x="1143000" y="1912938"/>
            <a:ext cx="7239000" cy="2092325"/>
          </a:xfrm>
          <a:prstGeom prst="roundRect">
            <a:avLst>
              <a:gd name="adj" fmla="val 9028"/>
            </a:avLst>
          </a:prstGeom>
          <a:noFill/>
          <a:ln w="19050" cap="rnd">
            <a:solidFill>
              <a:srgbClr val="C0C0C0"/>
            </a:solidFill>
            <a:prstDash val="sysDot"/>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300036" name="AutoShape 4"/>
          <p:cNvSpPr>
            <a:spLocks noChangeArrowheads="1"/>
          </p:cNvSpPr>
          <p:nvPr>
            <p:custDataLst>
              <p:tags r:id="rId6"/>
            </p:custDataLst>
          </p:nvPr>
        </p:nvSpPr>
        <p:spPr bwMode="gray">
          <a:xfrm>
            <a:off x="1438275" y="2157413"/>
            <a:ext cx="6657975" cy="474662"/>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a:solidFill>
                  <a:srgbClr val="000000"/>
                </a:solidFill>
                <a:prstDash val="sysDot"/>
                <a:round/>
              </a14:hiddenLine>
            </a:ext>
          </a:extLst>
        </p:spPr>
        <p:txBody>
          <a:bodyPr wrap="none" anchor="ctr"/>
          <a:lstStyle/>
          <a:p>
            <a:pPr algn="l">
              <a:buFont typeface="Wingdings" panose="05000000000000000000" pitchFamily="2" charset="2"/>
              <a:buNone/>
            </a:pPr>
            <a:r>
              <a:rPr lang="en-US" altLang="zh-CN"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1.1 .NET</a:t>
            </a:r>
            <a:r>
              <a:rPr lang="zh-CN" altLang="en-US"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平台介绍</a:t>
            </a:r>
            <a:endParaRPr lang="zh-CN" altLang="en-US"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300037" name="AutoShape 5"/>
          <p:cNvSpPr>
            <a:spLocks noChangeArrowheads="1"/>
          </p:cNvSpPr>
          <p:nvPr>
            <p:custDataLst>
              <p:tags r:id="rId7"/>
            </p:custDataLst>
          </p:nvPr>
        </p:nvSpPr>
        <p:spPr bwMode="gray">
          <a:xfrm>
            <a:off x="1438275" y="2733675"/>
            <a:ext cx="6657975" cy="474663"/>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a:solidFill>
                  <a:srgbClr val="000000"/>
                </a:solidFill>
                <a:prstDash val="sysDot"/>
                <a:round/>
              </a14:hiddenLine>
            </a:ext>
          </a:extLst>
        </p:spPr>
        <p:txBody>
          <a:bodyPr wrap="none" anchor="ctr"/>
          <a:lstStyle/>
          <a:p>
            <a:pPr algn="l">
              <a:buFont typeface="Wingdings" panose="05000000000000000000" pitchFamily="2" charset="2"/>
              <a:buNone/>
            </a:pPr>
            <a:r>
              <a:rPr lang="en-US" altLang="zh-CN"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1.2 C#</a:t>
            </a:r>
            <a:r>
              <a:rPr lang="zh-CN" altLang="en-US"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语言基础</a:t>
            </a:r>
            <a:endParaRPr lang="zh-CN" altLang="en-US" sz="320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300038" name="AutoShape 6"/>
          <p:cNvSpPr>
            <a:spLocks noChangeArrowheads="1"/>
          </p:cNvSpPr>
          <p:nvPr>
            <p:custDataLst>
              <p:tags r:id="rId8"/>
            </p:custDataLst>
          </p:nvPr>
        </p:nvSpPr>
        <p:spPr bwMode="auto">
          <a:xfrm>
            <a:off x="1447800" y="1497013"/>
            <a:ext cx="1900238" cy="568325"/>
          </a:xfrm>
          <a:prstGeom prst="roundRect">
            <a:avLst>
              <a:gd name="adj" fmla="val 16667"/>
            </a:avLst>
          </a:prstGeom>
          <a:solidFill>
            <a:srgbClr val="FFFFFF"/>
          </a:solidFill>
          <a:ln w="19050" cap="rnd">
            <a:solidFill>
              <a:srgbClr val="C0C0C0"/>
            </a:solidFill>
            <a:prstDash val="sysDot"/>
            <a:round/>
          </a:ln>
        </p:spPr>
        <p:txBody>
          <a:bodyPr anchor="ctr"/>
          <a:lstStyle/>
          <a:p>
            <a:pPr eaLnBrk="1" hangingPunct="1">
              <a:spcBef>
                <a:spcPct val="20000"/>
              </a:spcBef>
              <a:buClr>
                <a:schemeClr val="tx2"/>
              </a:buClr>
              <a:buFont typeface="Wingdings" panose="05000000000000000000" pitchFamily="2" charset="2"/>
              <a:buNone/>
            </a:pPr>
            <a:r>
              <a:rPr lang="zh-CN" altLang="en-US" sz="2800" b="1">
                <a:solidFill>
                  <a:schemeClr val="dk1"/>
                </a:solidFill>
                <a:latin typeface="Times New Roman" panose="02020603050405020304" pitchFamily="18" charset="0"/>
                <a:ea typeface="汉仪楷体简" panose="02010600000101010101" charset="-128"/>
              </a:rPr>
              <a:t>本章结构</a:t>
            </a:r>
            <a:endParaRPr lang="zh-CN" altLang="en-US" sz="2800" b="1">
              <a:solidFill>
                <a:schemeClr val="dk1"/>
              </a:solidFill>
              <a:latin typeface="Times New Roman" panose="02020603050405020304" pitchFamily="18" charset="0"/>
              <a:ea typeface="汉仪楷体简" panose="02010600000101010101" charset="-128"/>
            </a:endParaRPr>
          </a:p>
        </p:txBody>
      </p:sp>
      <p:sp>
        <p:nvSpPr>
          <p:cNvPr id="300039" name="AutoShape 7"/>
          <p:cNvSpPr>
            <a:spLocks noChangeArrowheads="1"/>
          </p:cNvSpPr>
          <p:nvPr/>
        </p:nvSpPr>
        <p:spPr bwMode="gray">
          <a:xfrm>
            <a:off x="1438275" y="3309938"/>
            <a:ext cx="6657975" cy="474662"/>
          </a:xfrm>
          <a:prstGeom prst="roundRect">
            <a:avLst>
              <a:gd name="adj" fmla="val 7574"/>
            </a:avLst>
          </a:prstGeom>
          <a:gradFill rotWithShape="1">
            <a:gsLst>
              <a:gs pos="0">
                <a:srgbClr val="97CCF3"/>
              </a:gs>
              <a:gs pos="100000">
                <a:srgbClr val="D5EBFA"/>
              </a:gs>
            </a:gsLst>
            <a:lin ang="0" scaled="1"/>
          </a:gradFill>
          <a:ln>
            <a:noFill/>
          </a:ln>
          <a:extLst>
            <a:ext uri="{91240B29-F687-4F45-9708-019B960494DF}">
              <a14:hiddenLine xmlns:a14="http://schemas.microsoft.com/office/drawing/2010/main" w="28575">
                <a:solidFill>
                  <a:srgbClr val="000000"/>
                </a:solidFill>
                <a:prstDash val="sysDot"/>
                <a:round/>
              </a14:hiddenLine>
            </a:ext>
          </a:extLst>
        </p:spPr>
        <p:txBody>
          <a:bodyPr wrap="none" anchor="ctr"/>
          <a:lstStyle/>
          <a:p>
            <a:pPr algn="l">
              <a:buFont typeface="Wingdings" panose="05000000000000000000" pitchFamily="2" charset="2"/>
              <a:buNone/>
            </a:pPr>
            <a:r>
              <a:rPr lang="en-US" altLang="zh-CN" sz="3200" b="1">
                <a:solidFill>
                  <a:srgbClr val="000000"/>
                </a:solidFill>
                <a:latin typeface="Times New Roman" panose="02020603050405020304" pitchFamily="18" charset="0"/>
                <a:ea typeface="汉仪楷体简" panose="02010600000101010101" charset="-128"/>
                <a:cs typeface="微软雅黑" panose="020B0503020204020204" charset="-122"/>
              </a:rPr>
              <a:t>1.3 VS2022</a:t>
            </a:r>
            <a:r>
              <a:rPr lang="zh-CN" altLang="en-US" sz="3200" b="1">
                <a:solidFill>
                  <a:srgbClr val="000000"/>
                </a:solidFill>
                <a:latin typeface="Times New Roman" panose="02020603050405020304" pitchFamily="18" charset="0"/>
                <a:ea typeface="汉仪楷体简" panose="02010600000101010101" charset="-128"/>
                <a:cs typeface="微软雅黑" panose="020B0503020204020204" charset="-122"/>
              </a:rPr>
              <a:t>的使用</a:t>
            </a:r>
            <a:endParaRPr lang="zh-CN" altLang="en-US" sz="3200" b="1">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80898" name="Rectangle 2"/>
          <p:cNvSpPr>
            <a:spLocks noGrp="1" noChangeArrowheads="1"/>
          </p:cNvSpPr>
          <p:nvPr>
            <p:custDataLst>
              <p:tags r:id="rId9"/>
            </p:custDataLst>
          </p:nvPr>
        </p:nvSpPr>
        <p:spPr>
          <a:xfrm>
            <a:off x="2051050" y="40481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eaLnBrk="1" hangingPunct="1"/>
            <a:r>
              <a:rPr lang="zh-CN" altLang="en-US" sz="3200" smtClean="0">
                <a:solidFill>
                  <a:schemeClr val="dk1"/>
                </a:solidFill>
                <a:latin typeface="Times New Roman" panose="02020603050405020304" pitchFamily="18" charset="0"/>
                <a:ea typeface="汉仪楷体简" panose="02010600000101010101" charset="-128"/>
                <a:cs typeface="微软雅黑" panose="020B0503020204020204" charset="-122"/>
              </a:rPr>
              <a:t>第一章 </a:t>
            </a:r>
            <a:r>
              <a:rPr lang="en-US" altLang="zh-CN" sz="3200" smtClean="0">
                <a:solidFill>
                  <a:schemeClr val="dk1"/>
                </a:solidFill>
                <a:latin typeface="Times New Roman" panose="02020603050405020304" pitchFamily="18" charset="0"/>
                <a:ea typeface="汉仪楷体简" panose="02010600000101010101" charset="-128"/>
                <a:cs typeface="微软雅黑" panose="020B0503020204020204" charset="-122"/>
              </a:rPr>
              <a:t>.NET</a:t>
            </a:r>
            <a:r>
              <a:rPr lang="zh-CN" altLang="en-US" sz="3200" smtClean="0">
                <a:solidFill>
                  <a:schemeClr val="dk1"/>
                </a:solidFill>
                <a:latin typeface="Times New Roman" panose="02020603050405020304" pitchFamily="18" charset="0"/>
                <a:ea typeface="汉仪楷体简" panose="02010600000101010101" charset="-128"/>
                <a:cs typeface="微软雅黑" panose="020B0503020204020204" charset="-122"/>
              </a:rPr>
              <a:t>框架与</a:t>
            </a:r>
            <a:r>
              <a:rPr lang="en-US" altLang="zh-CN" sz="3200" smtClean="0">
                <a:solidFill>
                  <a:schemeClr val="dk1"/>
                </a:solidFill>
                <a:latin typeface="Times New Roman" panose="02020603050405020304" pitchFamily="18" charset="0"/>
                <a:ea typeface="汉仪楷体简" panose="02010600000101010101" charset="-128"/>
                <a:cs typeface="微软雅黑" panose="020B0503020204020204" charset="-122"/>
              </a:rPr>
              <a:t>C#</a:t>
            </a:r>
            <a:r>
              <a:rPr lang="zh-CN" altLang="en-US" sz="3200" smtClean="0">
                <a:solidFill>
                  <a:schemeClr val="dk1"/>
                </a:solidFill>
                <a:latin typeface="Times New Roman" panose="02020603050405020304" pitchFamily="18" charset="0"/>
                <a:ea typeface="汉仪楷体简" panose="02010600000101010101" charset="-128"/>
                <a:cs typeface="微软雅黑" panose="020B0503020204020204" charset="-122"/>
              </a:rPr>
              <a:t>基础概述</a:t>
            </a:r>
            <a:endParaRPr lang="zh-CN" altLang="en-US" sz="3200" smtClean="0">
              <a:solidFill>
                <a:schemeClr val="dk1"/>
              </a:solidFill>
              <a:latin typeface="Times New Roman" panose="02020603050405020304" pitchFamily="18" charset="0"/>
              <a:ea typeface="汉仪楷体简" panose="02010600000101010101" charset="-128"/>
              <a:cs typeface="微软雅黑" panose="020B0503020204020204"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0"/>
    </p:custData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2" fill="hold" grpId="0" nodeType="withEffect">
                                  <p:stCondLst>
                                    <p:cond delay="0"/>
                                  </p:stCondLst>
                                  <p:childTnLst>
                                    <p:set>
                                      <p:cBhvr>
                                        <p:cTn id="6" dur="1" fill="hold">
                                          <p:stCondLst>
                                            <p:cond delay="0"/>
                                          </p:stCondLst>
                                        </p:cTn>
                                        <p:tgtEl>
                                          <p:spTgt spid="300038"/>
                                        </p:tgtEl>
                                        <p:attrNameLst>
                                          <p:attrName>style.visibility</p:attrName>
                                        </p:attrNameLst>
                                      </p:cBhvr>
                                      <p:to>
                                        <p:strVal val="visible"/>
                                      </p:to>
                                    </p:set>
                                    <p:animEffect transition="in" filter="slide(fromRight)">
                                      <p:cBhvr>
                                        <p:cTn id="7" dur="500"/>
                                        <p:tgtEl>
                                          <p:spTgt spid="300038"/>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300035"/>
                                        </p:tgtEl>
                                        <p:attrNameLst>
                                          <p:attrName>style.visibility</p:attrName>
                                        </p:attrNameLst>
                                      </p:cBhvr>
                                      <p:to>
                                        <p:strVal val="visible"/>
                                      </p:to>
                                    </p:set>
                                    <p:animEffect transition="in" filter="wipe(up)">
                                      <p:cBhvr>
                                        <p:cTn id="10" dur="500"/>
                                        <p:tgtEl>
                                          <p:spTgt spid="300035"/>
                                        </p:tgtEl>
                                      </p:cBhvr>
                                    </p:animEffect>
                                  </p:childTnLst>
                                </p:cTn>
                              </p:par>
                            </p:childTnLst>
                          </p:cTn>
                        </p:par>
                        <p:par>
                          <p:cTn id="11" fill="hold">
                            <p:stCondLst>
                              <p:cond delay="500"/>
                            </p:stCondLst>
                            <p:childTnLst>
                              <p:par>
                                <p:cTn id="12" presetID="12" presetClass="entr" presetSubtype="2" fill="hold" grpId="0" nodeType="afterEffect">
                                  <p:stCondLst>
                                    <p:cond delay="0"/>
                                  </p:stCondLst>
                                  <p:childTnLst>
                                    <p:set>
                                      <p:cBhvr>
                                        <p:cTn id="13" dur="1" fill="hold">
                                          <p:stCondLst>
                                            <p:cond delay="0"/>
                                          </p:stCondLst>
                                        </p:cTn>
                                        <p:tgtEl>
                                          <p:spTgt spid="300036"/>
                                        </p:tgtEl>
                                        <p:attrNameLst>
                                          <p:attrName>style.visibility</p:attrName>
                                        </p:attrNameLst>
                                      </p:cBhvr>
                                      <p:to>
                                        <p:strVal val="visible"/>
                                      </p:to>
                                    </p:set>
                                    <p:animEffect transition="in" filter="slide(fromRight)">
                                      <p:cBhvr>
                                        <p:cTn id="14" dur="500"/>
                                        <p:tgtEl>
                                          <p:spTgt spid="300036"/>
                                        </p:tgtEl>
                                      </p:cBhvr>
                                    </p:animEffect>
                                  </p:childTnLst>
                                </p:cTn>
                              </p:par>
                            </p:childTnLst>
                          </p:cTn>
                        </p:par>
                        <p:par>
                          <p:cTn id="15" fill="hold">
                            <p:stCondLst>
                              <p:cond delay="1000"/>
                            </p:stCondLst>
                            <p:childTnLst>
                              <p:par>
                                <p:cTn id="16" presetID="12" presetClass="entr" presetSubtype="2" fill="hold" grpId="0" nodeType="afterEffect">
                                  <p:stCondLst>
                                    <p:cond delay="0"/>
                                  </p:stCondLst>
                                  <p:childTnLst>
                                    <p:set>
                                      <p:cBhvr>
                                        <p:cTn id="17" dur="1" fill="hold">
                                          <p:stCondLst>
                                            <p:cond delay="0"/>
                                          </p:stCondLst>
                                        </p:cTn>
                                        <p:tgtEl>
                                          <p:spTgt spid="300037"/>
                                        </p:tgtEl>
                                        <p:attrNameLst>
                                          <p:attrName>style.visibility</p:attrName>
                                        </p:attrNameLst>
                                      </p:cBhvr>
                                      <p:to>
                                        <p:strVal val="visible"/>
                                      </p:to>
                                    </p:set>
                                    <p:animEffect transition="in" filter="slide(fromRight)">
                                      <p:cBhvr>
                                        <p:cTn id="18" dur="500"/>
                                        <p:tgtEl>
                                          <p:spTgt spid="300037"/>
                                        </p:tgtEl>
                                      </p:cBhvr>
                                    </p:animEffect>
                                  </p:childTnLst>
                                </p:cTn>
                              </p:par>
                            </p:childTnLst>
                          </p:cTn>
                        </p:par>
                        <p:par>
                          <p:cTn id="19" fill="hold">
                            <p:stCondLst>
                              <p:cond delay="1500"/>
                            </p:stCondLst>
                            <p:childTnLst>
                              <p:par>
                                <p:cTn id="20" presetID="12" presetClass="entr" presetSubtype="2" fill="hold" grpId="0" nodeType="afterEffect">
                                  <p:stCondLst>
                                    <p:cond delay="0"/>
                                  </p:stCondLst>
                                  <p:childTnLst>
                                    <p:set>
                                      <p:cBhvr>
                                        <p:cTn id="21" dur="1" fill="hold">
                                          <p:stCondLst>
                                            <p:cond delay="0"/>
                                          </p:stCondLst>
                                        </p:cTn>
                                        <p:tgtEl>
                                          <p:spTgt spid="300039"/>
                                        </p:tgtEl>
                                        <p:attrNameLst>
                                          <p:attrName>style.visibility</p:attrName>
                                        </p:attrNameLst>
                                      </p:cBhvr>
                                      <p:to>
                                        <p:strVal val="visible"/>
                                      </p:to>
                                    </p:set>
                                    <p:animEffect transition="in" filter="slide(fromRight)">
                                      <p:cBhvr>
                                        <p:cTn id="22" dur="500"/>
                                        <p:tgtEl>
                                          <p:spTgt spid="3000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035" grpId="0" bldLvl="0" animBg="1"/>
      <p:bldP spid="300036" grpId="0" bldLvl="0" animBg="1"/>
      <p:bldP spid="300037" grpId="0" bldLvl="0" animBg="1"/>
      <p:bldP spid="300038" grpId="0" bldLvl="0" animBg="1"/>
      <p:bldP spid="300039" grpId="0" bldLvl="0" animBg="1"/>
    </p:bldLst>
  </p:timing>
</p:sld>
</file>

<file path=ppt/slides/slide84.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81924" name="图片 4" descr="油漆.jpg"/>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627688" y="3956050"/>
            <a:ext cx="342582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标题 1"/>
          <p:cNvSpPr>
            <a:spLocks noGrp="1"/>
          </p:cNvSpPr>
          <p:nvPr>
            <p:custDataLst>
              <p:tags r:id="rId6"/>
            </p:custDataLst>
          </p:nvPr>
        </p:nvSpPr>
        <p:spPr>
          <a:xfrm>
            <a:off x="611505" y="384175"/>
            <a:ext cx="7947660" cy="863600"/>
          </a:xfrm>
          <a:prstGeom prst="rect">
            <a:avLst/>
          </a:prstGeom>
          <a:noFill/>
          <a:ln>
            <a:noFill/>
          </a:ln>
        </p:spPr>
        <p:txBody>
          <a:bodyPr vert="horz" wrap="square" lIns="91440" tIns="45720" rIns="91440" bIns="45720" numCol="1" anchor="ctr" anchorCtr="0" compatLnSpc="1">
            <a:noAutofit/>
          </a:bodyPr>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eaLnBrk="1" hangingPunct="1"/>
            <a:r>
              <a:rPr lang="en-US" altLang="zh-CN" sz="4000" smtClean="0">
                <a:solidFill>
                  <a:schemeClr val="dk1"/>
                </a:solidFill>
                <a:effectLst>
                  <a:outerShdw blurRad="38100" dist="38100" dir="2700000" algn="tl">
                    <a:srgbClr val="C0C0C0"/>
                  </a:outerShdw>
                </a:effectLst>
                <a:latin typeface="汉仪颜楷简" panose="00020600040101010101" charset="-122"/>
                <a:ea typeface="汉仪颜楷简" panose="00020600040101010101" charset="-122"/>
                <a:cs typeface="汉仪颜楷简" panose="00020600040101010101" charset="-122"/>
              </a:rPr>
              <a:t>C#</a:t>
            </a:r>
            <a:r>
              <a:rPr lang="zh-CN" altLang="en-US" sz="4000" smtClean="0">
                <a:solidFill>
                  <a:schemeClr val="dk1"/>
                </a:solidFill>
                <a:effectLst>
                  <a:outerShdw blurRad="38100" dist="38100" dir="2700000" algn="tl">
                    <a:srgbClr val="C0C0C0"/>
                  </a:outerShdw>
                </a:effectLst>
                <a:latin typeface="汉仪颜楷简" panose="00020600040101010101" charset="-122"/>
                <a:ea typeface="汉仪颜楷简" panose="00020600040101010101" charset="-122"/>
                <a:cs typeface="汉仪颜楷简" panose="00020600040101010101" charset="-122"/>
              </a:rPr>
              <a:t>编程神器</a:t>
            </a:r>
            <a:r>
              <a:rPr lang="en-US" altLang="zh-CN" sz="4000" smtClean="0">
                <a:solidFill>
                  <a:schemeClr val="dk1"/>
                </a:solidFill>
                <a:effectLst>
                  <a:outerShdw blurRad="38100" dist="38100" dir="2700000" algn="tl">
                    <a:srgbClr val="C0C0C0"/>
                  </a:outerShdw>
                </a:effectLst>
                <a:latin typeface="汉仪颜楷简" panose="00020600040101010101" charset="-122"/>
                <a:ea typeface="汉仪颜楷简" panose="00020600040101010101" charset="-122"/>
                <a:cs typeface="汉仪颜楷简" panose="00020600040101010101" charset="-122"/>
              </a:rPr>
              <a:t>visual studio</a:t>
            </a:r>
            <a:r>
              <a:rPr lang="zh-CN" altLang="en-US" sz="4000" smtClean="0">
                <a:solidFill>
                  <a:schemeClr val="dk1"/>
                </a:solidFill>
                <a:effectLst>
                  <a:outerShdw blurRad="38100" dist="38100" dir="2700000" algn="tl">
                    <a:srgbClr val="C0C0C0"/>
                  </a:outerShdw>
                </a:effectLst>
                <a:latin typeface="汉仪颜楷简" panose="00020600040101010101" charset="-122"/>
                <a:ea typeface="汉仪颜楷简" panose="00020600040101010101" charset="-122"/>
                <a:cs typeface="汉仪颜楷简" panose="00020600040101010101" charset="-122"/>
              </a:rPr>
              <a:t>（</a:t>
            </a:r>
            <a:r>
              <a:rPr lang="en-US" altLang="zh-CN" sz="4000" smtClean="0">
                <a:solidFill>
                  <a:schemeClr val="dk1"/>
                </a:solidFill>
                <a:effectLst>
                  <a:outerShdw blurRad="38100" dist="38100" dir="2700000" algn="tl">
                    <a:srgbClr val="C0C0C0"/>
                  </a:outerShdw>
                </a:effectLst>
                <a:latin typeface="汉仪颜楷简" panose="00020600040101010101" charset="-122"/>
                <a:ea typeface="汉仪颜楷简" panose="00020600040101010101" charset="-122"/>
                <a:cs typeface="汉仪颜楷简" panose="00020600040101010101" charset="-122"/>
              </a:rPr>
              <a:t>VS</a:t>
            </a:r>
            <a:r>
              <a:rPr lang="zh-CN" altLang="en-US" sz="4000" smtClean="0">
                <a:solidFill>
                  <a:schemeClr val="dk1"/>
                </a:solidFill>
                <a:effectLst>
                  <a:outerShdw blurRad="38100" dist="38100" dir="2700000" algn="tl">
                    <a:srgbClr val="C0C0C0"/>
                  </a:outerShdw>
                </a:effectLst>
                <a:latin typeface="汉仪颜楷简" panose="00020600040101010101" charset="-122"/>
                <a:ea typeface="汉仪颜楷简" panose="00020600040101010101" charset="-122"/>
                <a:cs typeface="汉仪颜楷简" panose="00020600040101010101" charset="-122"/>
              </a:rPr>
              <a:t>）</a:t>
            </a:r>
            <a:endParaRPr lang="zh-CN" altLang="en-US" sz="4000" smtClean="0">
              <a:solidFill>
                <a:schemeClr val="dk1"/>
              </a:solidFill>
              <a:effectLst>
                <a:outerShdw blurRad="38100" dist="38100" dir="2700000" algn="tl">
                  <a:srgbClr val="C0C0C0"/>
                </a:outerShdw>
              </a:effectLst>
              <a:latin typeface="汉仪颜楷简" panose="00020600040101010101" charset="-122"/>
              <a:ea typeface="汉仪颜楷简" panose="00020600040101010101" charset="-122"/>
              <a:cs typeface="汉仪颜楷简" panose="00020600040101010101" charset="-122"/>
            </a:endParaRPr>
          </a:p>
        </p:txBody>
      </p:sp>
      <p:sp>
        <p:nvSpPr>
          <p:cNvPr id="3" name="内容占位符 2"/>
          <p:cNvSpPr>
            <a:spLocks noGrp="1"/>
          </p:cNvSpPr>
          <p:nvPr>
            <p:custDataLst>
              <p:tags r:id="rId7"/>
            </p:custDataLst>
          </p:nvPr>
        </p:nvSpPr>
        <p:spPr>
          <a:xfrm>
            <a:off x="684213" y="1557338"/>
            <a:ext cx="8002587" cy="4525962"/>
          </a:xfrm>
          <a:prstGeom prst="rect">
            <a:avLst/>
          </a:prstGeom>
          <a:noFill/>
          <a:ln>
            <a:noFill/>
          </a:ln>
        </p:spPr>
        <p:txBody>
          <a:bodyPr vert="horz" wrap="square" lIns="91440" tIns="45720" rIns="91440" bIns="45720" numCol="1" anchor="t" anchorCtr="0" compatLnSpc="1"/>
          <a:lstStyle>
            <a:lvl1pPr marL="342900" indent="-342900" algn="l" rtl="0" eaLnBrk="0" fontAlgn="base" hangingPunct="0">
              <a:spcBef>
                <a:spcPct val="20000"/>
              </a:spcBef>
              <a:spcAft>
                <a:spcPct val="0"/>
              </a:spcAft>
              <a:buClr>
                <a:srgbClr val="003399"/>
              </a:buClr>
              <a:buFont typeface="Wingdings" panose="05000000000000000000" pitchFamily="2" charset="2"/>
              <a:buChar char="v"/>
              <a:defRPr sz="28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400">
                <a:solidFill>
                  <a:schemeClr val="tx1"/>
                </a:solidFill>
                <a:latin typeface="+mn-lt"/>
                <a:ea typeface="+mn-ea"/>
              </a:defRPr>
            </a:lvl2pPr>
            <a:lvl3pPr marL="1143000" indent="-228600" algn="l" rtl="0" eaLnBrk="0" fontAlgn="base" hangingPunct="0">
              <a:spcBef>
                <a:spcPct val="20000"/>
              </a:spcBef>
              <a:spcAft>
                <a:spcPct val="0"/>
              </a:spcAft>
              <a:buChar char="•"/>
              <a:defRPr sz="2000">
                <a:solidFill>
                  <a:schemeClr val="tx1"/>
                </a:solidFill>
                <a:latin typeface="+mn-lt"/>
                <a:ea typeface="+mn-ea"/>
              </a:defRPr>
            </a:lvl3pPr>
            <a:lvl4pPr marL="1600200" indent="-228600" algn="l" rtl="0" eaLnBrk="0" fontAlgn="base" hangingPunct="0">
              <a:spcBef>
                <a:spcPct val="20000"/>
              </a:spcBef>
              <a:spcAft>
                <a:spcPct val="0"/>
              </a:spcAft>
              <a:buChar char="–"/>
              <a:defRPr sz="2000">
                <a:solidFill>
                  <a:schemeClr val="tx1"/>
                </a:solidFill>
                <a:latin typeface="+mn-lt"/>
                <a:ea typeface="+mn-ea"/>
              </a:defRPr>
            </a:lvl4pPr>
            <a:lvl5pPr marL="2057400" indent="-228600" algn="l" rtl="0" eaLnBrk="0" fontAlgn="base" hangingPunct="0">
              <a:spcBef>
                <a:spcPct val="20000"/>
              </a:spcBef>
              <a:spcAft>
                <a:spcPct val="0"/>
              </a:spcAft>
              <a:buChar char="»"/>
              <a:defRPr sz="1600">
                <a:solidFill>
                  <a:schemeClr val="tx1"/>
                </a:solidFill>
                <a:latin typeface="+mn-lt"/>
                <a:ea typeface="+mn-ea"/>
              </a:defRPr>
            </a:lvl5pPr>
            <a:lvl6pPr marL="2514600" indent="-228600" algn="l" rtl="0" fontAlgn="base">
              <a:spcBef>
                <a:spcPct val="20000"/>
              </a:spcBef>
              <a:spcAft>
                <a:spcPct val="0"/>
              </a:spcAft>
              <a:buChar char="»"/>
              <a:defRPr sz="1600">
                <a:solidFill>
                  <a:schemeClr val="tx1"/>
                </a:solidFill>
                <a:latin typeface="+mn-lt"/>
                <a:ea typeface="+mn-ea"/>
              </a:defRPr>
            </a:lvl6pPr>
            <a:lvl7pPr marL="2971800" indent="-228600" algn="l" rtl="0" fontAlgn="base">
              <a:spcBef>
                <a:spcPct val="20000"/>
              </a:spcBef>
              <a:spcAft>
                <a:spcPct val="0"/>
              </a:spcAft>
              <a:buChar char="»"/>
              <a:defRPr sz="1600">
                <a:solidFill>
                  <a:schemeClr val="tx1"/>
                </a:solidFill>
                <a:latin typeface="+mn-lt"/>
                <a:ea typeface="+mn-ea"/>
              </a:defRPr>
            </a:lvl7pPr>
            <a:lvl8pPr marL="3429000" indent="-228600" algn="l" rtl="0" fontAlgn="base">
              <a:spcBef>
                <a:spcPct val="20000"/>
              </a:spcBef>
              <a:spcAft>
                <a:spcPct val="0"/>
              </a:spcAft>
              <a:buChar char="»"/>
              <a:defRPr sz="1600">
                <a:solidFill>
                  <a:schemeClr val="tx1"/>
                </a:solidFill>
                <a:latin typeface="+mn-lt"/>
                <a:ea typeface="+mn-ea"/>
              </a:defRPr>
            </a:lvl8pPr>
            <a:lvl9pPr marL="3886200" indent="-228600" algn="l" rtl="0" fontAlgn="base">
              <a:spcBef>
                <a:spcPct val="20000"/>
              </a:spcBef>
              <a:spcAft>
                <a:spcPct val="0"/>
              </a:spcAft>
              <a:buChar char="»"/>
              <a:defRPr sz="1600">
                <a:solidFill>
                  <a:schemeClr val="tx1"/>
                </a:solidFill>
                <a:latin typeface="+mn-lt"/>
                <a:ea typeface="+mn-ea"/>
              </a:defRPr>
            </a:lvl9pPr>
          </a:lstStyle>
          <a:p>
            <a:pPr marL="365125" indent="-282575" eaLnBrk="1" hangingPunct="1"/>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代码重构</a:t>
            </a:r>
            <a:endPar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365125" indent="-282575" eaLnBrk="1" hangingPunct="1">
              <a:buFont typeface="Wingdings" panose="05000000000000000000" pitchFamily="2" charset="2"/>
              <a:buNone/>
            </a:pP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    程序代码写的不严谨</a:t>
            </a:r>
            <a:r>
              <a:rPr lang="en-US" altLang="zh-CN"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写的乱</a:t>
            </a:r>
            <a:r>
              <a:rPr lang="en-US" altLang="zh-CN"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代码重构是获得结构良好的方法</a:t>
            </a:r>
            <a:r>
              <a:rPr lang="en-US" altLang="zh-CN"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通过重构</a:t>
            </a:r>
            <a:r>
              <a:rPr lang="en-US" altLang="zh-CN"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我们在保持功能不变的情况下</a:t>
            </a:r>
            <a:r>
              <a:rPr lang="en-US" altLang="zh-CN"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改善代码的质量</a:t>
            </a:r>
            <a:r>
              <a:rPr lang="en-US" altLang="zh-CN"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sz="1800"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提高代码的复用程度。</a:t>
            </a:r>
            <a:endPar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365125" indent="-282575" eaLnBrk="1" hangingPunct="1"/>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断点调试</a:t>
            </a:r>
            <a:endPar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365125" indent="-282575" eaLnBrk="1" hangingPunct="1"/>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智能感知</a:t>
            </a:r>
            <a:endPar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365125" indent="-282575" eaLnBrk="1" hangingPunct="1"/>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单元测试</a:t>
            </a:r>
            <a:endPar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365125" indent="-282575" eaLnBrk="1" hangingPunct="1"/>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扩展管理</a:t>
            </a:r>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如</a:t>
            </a:r>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.NET</a:t>
            </a: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中访问</a:t>
            </a:r>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C++</a:t>
            </a:r>
            <a:r>
              <a:rPr lang="zh-CN" altLang="en-US"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组件</a:t>
            </a:r>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a:p>
            <a:pPr marL="365125" indent="-282575" eaLnBrk="1" hangingPunct="1"/>
            <a:r>
              <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rPr>
              <a:t>……</a:t>
            </a:r>
            <a:endParaRPr lang="en-US" altLang="zh-CN" b="1" dirty="0" smtClean="0">
              <a:solidFill>
                <a:schemeClr val="dk1">
                  <a:lumMod val="85000"/>
                  <a:lumOff val="15000"/>
                </a:schemeClr>
              </a:solidFill>
              <a:latin typeface="Times New Roman" panose="02020603050405020304" pitchFamily="18" charset="0"/>
              <a:ea typeface="汉仪楷体简" panose="02010600000101010101" charset="-128"/>
              <a:cs typeface="微软雅黑" panose="020B0503020204020204"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8"/>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grpId="0"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
                                            <p:txEl>
                                              <p:pRg st="5" end="5"/>
                                            </p:txEl>
                                          </p:spTgt>
                                        </p:tgtEl>
                                        <p:attrNameLst>
                                          <p:attrName>style.visibility</p:attrName>
                                        </p:attrNameLst>
                                      </p:cBhvr>
                                      <p:to>
                                        <p:strVal val="visible"/>
                                      </p:to>
                                    </p:set>
                                    <p:anim calcmode="lin" valueType="num">
                                      <p:cBhvr additive="base">
                                        <p:cTn id="3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grpId="0" nodeType="clickEffect">
                                  <p:stCondLst>
                                    <p:cond delay="0"/>
                                  </p:stCondLst>
                                  <p:childTnLst>
                                    <p:set>
                                      <p:cBhvr>
                                        <p:cTn id="42" dur="1" fill="hold">
                                          <p:stCondLst>
                                            <p:cond delay="0"/>
                                          </p:stCondLst>
                                        </p:cTn>
                                        <p:tgtEl>
                                          <p:spTgt spid="3">
                                            <p:txEl>
                                              <p:pRg st="6" end="6"/>
                                            </p:txEl>
                                          </p:spTgt>
                                        </p:tgtEl>
                                        <p:attrNameLst>
                                          <p:attrName>style.visibility</p:attrName>
                                        </p:attrNameLst>
                                      </p:cBhvr>
                                      <p:to>
                                        <p:strVal val="visible"/>
                                      </p:to>
                                    </p:set>
                                    <p:anim calcmode="lin" valueType="num">
                                      <p:cBhvr additive="base">
                                        <p:cTn id="4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5.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2" name="图片 1" descr="屏幕截图 2023-08-31 222139"/>
          <p:cNvPicPr>
            <a:picLocks noChangeAspect="1"/>
          </p:cNvPicPr>
          <p:nvPr/>
        </p:nvPicPr>
        <p:blipFill>
          <a:blip r:embed="rId5"/>
          <a:stretch>
            <a:fillRect/>
          </a:stretch>
        </p:blipFill>
        <p:spPr>
          <a:xfrm>
            <a:off x="1043305" y="1484630"/>
            <a:ext cx="7082790" cy="4710430"/>
          </a:xfrm>
          <a:prstGeom prst="rect">
            <a:avLst/>
          </a:prstGeom>
        </p:spPr>
      </p:pic>
      <p:sp>
        <p:nvSpPr>
          <p:cNvPr id="82946" name="Rectangle 2"/>
          <p:cNvSpPr>
            <a:spLocks noGrp="1" noChangeArrowheads="1"/>
          </p:cNvSpPr>
          <p:nvPr>
            <p:custDataLst>
              <p:tags r:id="rId6"/>
            </p:custDataLst>
          </p:nvPr>
        </p:nvSpPr>
        <p:spPr>
          <a:xfrm>
            <a:off x="683260"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汉仪颜楷简" panose="00020600040101010101" charset="-122"/>
                <a:ea typeface="汉仪颜楷简" panose="00020600040101010101" charset="-122"/>
              </a:rPr>
              <a:t>起始页</a:t>
            </a:r>
            <a:endParaRPr lang="zh-CN" altLang="en-US" sz="4000" smtClean="0">
              <a:solidFill>
                <a:schemeClr val="dk1"/>
              </a:solidFill>
              <a:latin typeface="汉仪颜楷简" panose="00020600040101010101" charset="-122"/>
              <a:ea typeface="汉仪颜楷简" panose="00020600040101010101" charset="-122"/>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80901" name="Picture 5"/>
          <p:cNvPicPr>
            <a:picLocks noChangeAspect="1" noChangeArrowheads="1"/>
          </p:cNvPicPr>
          <p:nvPr>
            <p:custDataLst>
              <p:tags r:id="rId5"/>
            </p:custDataLst>
          </p:nvPr>
        </p:nvPicPr>
        <p:blipFill>
          <a:blip r:embed="rId6"/>
          <a:srcRect/>
          <a:stretch>
            <a:fillRect/>
          </a:stretch>
        </p:blipFill>
        <p:spPr bwMode="auto">
          <a:xfrm>
            <a:off x="755650" y="1586230"/>
            <a:ext cx="7571105" cy="425640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Lst>
        </p:spPr>
      </p:pic>
      <p:sp>
        <p:nvSpPr>
          <p:cNvPr id="83972" name="Oval 5"/>
          <p:cNvSpPr>
            <a:spLocks noChangeArrowheads="1"/>
          </p:cNvSpPr>
          <p:nvPr>
            <p:custDataLst>
              <p:tags r:id="rId7"/>
            </p:custDataLst>
          </p:nvPr>
        </p:nvSpPr>
        <p:spPr bwMode="auto">
          <a:xfrm>
            <a:off x="2699385" y="2420620"/>
            <a:ext cx="2592388" cy="215900"/>
          </a:xfrm>
          <a:prstGeom prst="ellipse">
            <a:avLst/>
          </a:prstGeom>
          <a:noFill/>
          <a:ln w="9525">
            <a:solidFill>
              <a:schemeClr val="accent2">
                <a:lumMod val="60000"/>
                <a:lumOff val="40000"/>
              </a:schemeClr>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83971" name="Rectangle 2"/>
          <p:cNvSpPr>
            <a:spLocks noGrp="1" noChangeArrowheads="1"/>
          </p:cNvSpPr>
          <p:nvPr>
            <p:custDataLst>
              <p:tags r:id="rId8"/>
            </p:custDataLst>
          </p:nvPr>
        </p:nvSpPr>
        <p:spPr>
          <a:xfrm>
            <a:off x="574675"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Times New Roman" panose="02020603050405020304" pitchFamily="18" charset="0"/>
                <a:ea typeface="汉仪颜楷简" panose="00020600040101010101" charset="-122"/>
              </a:rPr>
              <a:t>设置选项</a:t>
            </a:r>
            <a:endParaRPr lang="zh-CN" altLang="en-US" sz="4000"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9"/>
    </p:custData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2" name="图片 1" descr="屏幕截图 2023-08-31 222319"/>
          <p:cNvPicPr>
            <a:picLocks noChangeAspect="1"/>
          </p:cNvPicPr>
          <p:nvPr/>
        </p:nvPicPr>
        <p:blipFill>
          <a:blip r:embed="rId5"/>
          <a:stretch>
            <a:fillRect/>
          </a:stretch>
        </p:blipFill>
        <p:spPr>
          <a:xfrm>
            <a:off x="827405" y="1484630"/>
            <a:ext cx="7891780" cy="4743450"/>
          </a:xfrm>
          <a:prstGeom prst="rect">
            <a:avLst/>
          </a:prstGeom>
        </p:spPr>
      </p:pic>
      <p:sp>
        <p:nvSpPr>
          <p:cNvPr id="84994" name="Rectangle 2"/>
          <p:cNvSpPr>
            <a:spLocks noGrp="1" noChangeArrowheads="1"/>
          </p:cNvSpPr>
          <p:nvPr>
            <p:custDataLst>
              <p:tags r:id="rId6"/>
            </p:custDataLst>
          </p:nvPr>
        </p:nvSpPr>
        <p:spPr>
          <a:xfrm>
            <a:off x="701675"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a:r>
              <a:rPr lang="zh-CN" altLang="en-US" sz="4000" smtClean="0">
                <a:solidFill>
                  <a:schemeClr val="dk1"/>
                </a:solidFill>
                <a:latin typeface="Times New Roman" panose="02020603050405020304" pitchFamily="18" charset="0"/>
                <a:ea typeface="汉仪颜楷简" panose="00020600040101010101" charset="-122"/>
              </a:rPr>
              <a:t>设置主题颜色</a:t>
            </a:r>
            <a:endParaRPr lang="zh-CN" altLang="en-US" sz="4000" smtClean="0">
              <a:solidFill>
                <a:schemeClr val="dk1"/>
              </a:solidFill>
              <a:latin typeface="Times New Roman" panose="02020603050405020304" pitchFamily="18" charset="0"/>
              <a:ea typeface="汉仪颜楷简" panose="00020600040101010101" charset="-122"/>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83973" name="Picture 5"/>
          <p:cNvPicPr>
            <a:picLocks noChangeAspect="1" noChangeArrowheads="1"/>
          </p:cNvPicPr>
          <p:nvPr>
            <p:custDataLst>
              <p:tags r:id="rId5"/>
            </p:custDataLst>
          </p:nvPr>
        </p:nvPicPr>
        <p:blipFill>
          <a:blip r:embed="rId6"/>
          <a:srcRect/>
          <a:stretch>
            <a:fillRect/>
          </a:stretch>
        </p:blipFill>
        <p:spPr bwMode="auto">
          <a:xfrm>
            <a:off x="539750" y="1196975"/>
            <a:ext cx="8237220" cy="535749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Lst>
        </p:spPr>
      </p:pic>
      <p:sp>
        <p:nvSpPr>
          <p:cNvPr id="86018" name="Rectangle 2"/>
          <p:cNvSpPr>
            <a:spLocks noGrp="1" noChangeArrowheads="1"/>
          </p:cNvSpPr>
          <p:nvPr>
            <p:custDataLst>
              <p:tags r:id="rId7"/>
            </p:custDataLst>
          </p:nvPr>
        </p:nvSpPr>
        <p:spPr>
          <a:xfrm>
            <a:off x="467360" y="188595"/>
            <a:ext cx="7661910"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Times New Roman" panose="02020603050405020304" pitchFamily="18" charset="0"/>
                <a:ea typeface="汉仪颜楷简" panose="00020600040101010101" charset="-122"/>
              </a:rPr>
              <a:t>设置编辑器的字体和颜色</a:t>
            </a:r>
            <a:endParaRPr lang="zh-CN" altLang="en-US" sz="4000"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8"/>
    </p:custData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84997" name="Picture 5"/>
          <p:cNvPicPr>
            <a:picLocks noChangeAspect="1" noChangeArrowheads="1"/>
          </p:cNvPicPr>
          <p:nvPr>
            <p:custDataLst>
              <p:tags r:id="rId5"/>
            </p:custDataLst>
          </p:nvPr>
        </p:nvPicPr>
        <p:blipFill>
          <a:blip r:embed="rId6"/>
          <a:srcRect/>
          <a:stretch>
            <a:fillRect/>
          </a:stretch>
        </p:blipFill>
        <p:spPr bwMode="auto">
          <a:xfrm>
            <a:off x="250825" y="1196975"/>
            <a:ext cx="8704263" cy="5661025"/>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Lst>
        </p:spPr>
      </p:pic>
      <p:sp>
        <p:nvSpPr>
          <p:cNvPr id="87044" name="Oval 6"/>
          <p:cNvSpPr>
            <a:spLocks noChangeArrowheads="1"/>
          </p:cNvSpPr>
          <p:nvPr>
            <p:custDataLst>
              <p:tags r:id="rId7"/>
            </p:custDataLst>
          </p:nvPr>
        </p:nvSpPr>
        <p:spPr bwMode="auto">
          <a:xfrm>
            <a:off x="3309938" y="3846513"/>
            <a:ext cx="1082675" cy="360362"/>
          </a:xfrm>
          <a:prstGeom prst="ellipse">
            <a:avLst/>
          </a:prstGeom>
          <a:noFill/>
          <a:ln w="19050">
            <a:solidFill>
              <a:schemeClr val="accent2">
                <a:lumMod val="60000"/>
                <a:lumOff val="40000"/>
              </a:schemeClr>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87043" name="Rectangle 2"/>
          <p:cNvSpPr>
            <a:spLocks noGrp="1" noChangeArrowheads="1"/>
          </p:cNvSpPr>
          <p:nvPr>
            <p:custDataLst>
              <p:tags r:id="rId8"/>
            </p:custDataLst>
          </p:nvPr>
        </p:nvSpPr>
        <p:spPr>
          <a:xfrm>
            <a:off x="467043" y="188278"/>
            <a:ext cx="4824412"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eaLnBrk="1" hangingPunct="1"/>
            <a:r>
              <a:rPr lang="zh-CN" altLang="en-US" smtClean="0">
                <a:solidFill>
                  <a:schemeClr val="dk1"/>
                </a:solidFill>
                <a:latin typeface="Times New Roman" panose="02020603050405020304" pitchFamily="18" charset="0"/>
                <a:ea typeface="汉仪颜楷简" panose="00020600040101010101" charset="-122"/>
              </a:rPr>
              <a:t>编辑器加入行号的选项</a:t>
            </a:r>
            <a:endParaRPr lang="zh-CN" altLang="en-US"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9"/>
    </p:custData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3" name="图片 2"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2" name="图片 1"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244739" name="Rectangle 3"/>
          <p:cNvSpPr>
            <a:spLocks noChangeArrowheads="1"/>
          </p:cNvSpPr>
          <p:nvPr/>
        </p:nvSpPr>
        <p:spPr bwMode="auto">
          <a:xfrm>
            <a:off x="468630" y="981075"/>
            <a:ext cx="7703820" cy="2204720"/>
          </a:xfrm>
          <a:prstGeom prst="rect">
            <a:avLst/>
          </a:prstGeom>
          <a:noFill/>
          <a:ln w="9525">
            <a:noFill/>
            <a:miter lim="800000"/>
          </a:ln>
        </p:spPr>
        <p:txBody>
          <a:bodyPr lIns="92075" tIns="46038" rIns="92075" bIns="46038"/>
          <a:lstStyle/>
          <a:p>
            <a:pPr marL="533400" indent="-533400" algn="l" eaLnBrk="1" hangingPunct="1">
              <a:spcBef>
                <a:spcPts val="300"/>
              </a:spcBef>
              <a:buFont typeface="Wingdings" panose="05000000000000000000" pitchFamily="2" charset="2"/>
              <a:buNone/>
            </a:pP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三</a:t>
            </a: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  .</a:t>
            </a:r>
            <a:r>
              <a:rPr lang="en-US" altLang="zh-CN" sz="28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NET</a:t>
            </a:r>
            <a:r>
              <a:rPr lang="zh-CN" altLang="en-US" sz="2800" b="1" dirty="0" smtClean="0">
                <a:solidFill>
                  <a:srgbClr val="000000"/>
                </a:solidFill>
                <a:latin typeface="Times New Roman" panose="02020603050405020304" pitchFamily="18" charset="0"/>
                <a:ea typeface="汉仪楷体简" panose="02010600000101010101" charset="-128"/>
                <a:cs typeface="微软雅黑" panose="020B0503020204020204" charset="-122"/>
              </a:rPr>
              <a:t>构架与案例</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介绍</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533400" indent="-533400" algn="l" eaLnBrk="1" hangingPunct="1">
              <a:spcBef>
                <a:spcPts val="300"/>
              </a:spcBef>
              <a:buFont typeface="Wingdings" panose="05000000000000000000" pitchFamily="2" charset="2"/>
              <a:buNone/>
            </a:pP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1. </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有关应用软件系统的架构 （</a:t>
            </a: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MVC</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等） </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a:p>
            <a:pPr marL="449580" indent="-449580" algn="l" eaLnBrk="1" hangingPunct="1">
              <a:spcBef>
                <a:spcPts val="300"/>
              </a:spcBef>
              <a:buFont typeface="Wingdings" panose="05000000000000000000" pitchFamily="2" charset="2"/>
              <a:buNone/>
            </a:pPr>
            <a:r>
              <a:rPr lang="en-US" altLang="zh-CN" sz="2800" b="1" dirty="0">
                <a:solidFill>
                  <a:srgbClr val="000000"/>
                </a:solidFill>
                <a:latin typeface="Times New Roman" panose="02020603050405020304" pitchFamily="18" charset="0"/>
                <a:ea typeface="汉仪楷体简" panose="02010600000101010101" charset="-128"/>
                <a:cs typeface="微软雅黑" panose="020B0503020204020204" charset="-122"/>
              </a:rPr>
              <a:t>2. </a:t>
            </a:r>
            <a:r>
              <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rPr>
              <a:t>某软件系统开发（实际案例，学生管理与图书管理系统等等）</a:t>
            </a:r>
            <a:endParaRPr lang="zh-CN" altLang="en-US" sz="2800" b="1" dirty="0">
              <a:solidFill>
                <a:srgbClr val="000000"/>
              </a:solidFill>
              <a:latin typeface="Times New Roman" panose="02020603050405020304" pitchFamily="18" charset="0"/>
              <a:ea typeface="汉仪楷体简" panose="02010600000101010101" charset="-128"/>
              <a:cs typeface="微软雅黑" panose="020B0503020204020204" charset="-122"/>
            </a:endParaRPr>
          </a:p>
        </p:txBody>
      </p:sp>
      <p:sp>
        <p:nvSpPr>
          <p:cNvPr id="14338" name="Rectangle 2"/>
          <p:cNvSpPr>
            <a:spLocks noGrp="1" noChangeArrowheads="1"/>
          </p:cNvSpPr>
          <p:nvPr>
            <p:custDataLst>
              <p:tags r:id="rId5"/>
            </p:custDataLst>
          </p:nvPr>
        </p:nvSpPr>
        <p:spPr>
          <a:xfrm>
            <a:off x="0" y="0"/>
            <a:ext cx="9144000" cy="765175"/>
          </a:xfrm>
          <a:prstGeom prst="rect">
            <a:avLst/>
          </a:prstGeom>
          <a:solidFill>
            <a:schemeClr val="accent1"/>
          </a:solidFill>
          <a:ln>
            <a:noFill/>
          </a:ln>
        </p:spPr>
        <p:txBody>
          <a:bodyPr vert="horz" wrap="square" lIns="91440" tIns="45720" rIns="91440" bIns="45720" numCol="1" anchor="ctr" anchorCtr="0" compatLnSpc="1"/>
          <a:lstStyle>
            <a:lvl1pPr algn="ctr" rtl="0" eaLnBrk="0" fontAlgn="base" hangingPunct="0">
              <a:spcBef>
                <a:spcPct val="0"/>
              </a:spcBef>
              <a:spcAft>
                <a:spcPct val="0"/>
              </a:spcAft>
              <a:defRPr kumimoji="1" sz="3200">
                <a:solidFill>
                  <a:schemeClr val="tx2"/>
                </a:solidFill>
                <a:latin typeface="+mj-lt"/>
                <a:ea typeface="+mj-ea"/>
                <a:cs typeface="+mj-cs"/>
              </a:defRPr>
            </a:lvl1pPr>
            <a:lvl2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2pPr>
            <a:lvl3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3pPr>
            <a:lvl4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4pPr>
            <a:lvl5pPr algn="ctr" rtl="0" eaLnBrk="0" fontAlgn="base" hangingPunct="0">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5pPr>
            <a:lvl6pPr marL="4572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6pPr>
            <a:lvl7pPr marL="9144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7pPr>
            <a:lvl8pPr marL="13716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8pPr>
            <a:lvl9pPr marL="1828800" algn="ctr" rtl="0" fontAlgn="base">
              <a:spcBef>
                <a:spcPct val="0"/>
              </a:spcBef>
              <a:spcAft>
                <a:spcPct val="0"/>
              </a:spcAft>
              <a:defRPr kumimoji="1" sz="3200">
                <a:solidFill>
                  <a:schemeClr val="tx2"/>
                </a:solidFill>
                <a:latin typeface="Times New Roman" panose="02020603050405020304" pitchFamily="18" charset="0"/>
                <a:ea typeface="宋体" panose="02010600030101010101" pitchFamily="2" charset="-122"/>
              </a:defRPr>
            </a:lvl9pPr>
          </a:lstStyle>
          <a:p>
            <a:pPr eaLnBrk="1" hangingPunct="1"/>
            <a:r>
              <a:rPr lang="zh-CN" altLang="en-US" b="1" smtClean="0">
                <a:solidFill>
                  <a:schemeClr val="lt1"/>
                </a:solidFill>
                <a:latin typeface="Times New Roman" panose="02020603050405020304" pitchFamily="18" charset="0"/>
                <a:ea typeface="汉仪颜楷简" panose="00020600040101010101" charset="-122"/>
              </a:rPr>
              <a:t>本课程的安排与说明</a:t>
            </a:r>
            <a:endParaRPr lang="zh-CN" altLang="en-US" b="1" smtClean="0">
              <a:solidFill>
                <a:schemeClr val="lt1"/>
              </a:solidFill>
              <a:latin typeface="Times New Roman" panose="02020603050405020304" pitchFamily="18" charset="0"/>
              <a:ea typeface="汉仪颜楷简" panose="00020600040101010101" charset="-122"/>
            </a:endParaRPr>
          </a:p>
        </p:txBody>
      </p:sp>
      <p:sp>
        <p:nvSpPr>
          <p:cNvPr id="5" name="灯片编号占位符 4"/>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4739">
                                            <p:txEl>
                                              <p:pRg st="0" end="0"/>
                                            </p:txEl>
                                          </p:spTgt>
                                        </p:tgtEl>
                                        <p:attrNameLst>
                                          <p:attrName>style.visibility</p:attrName>
                                        </p:attrNameLst>
                                      </p:cBhvr>
                                      <p:to>
                                        <p:strVal val="visible"/>
                                      </p:to>
                                    </p:set>
                                    <p:anim calcmode="lin" valueType="num">
                                      <p:cBhvr additive="base">
                                        <p:cTn id="7" dur="500" fill="hold"/>
                                        <p:tgtEl>
                                          <p:spTgt spid="244739">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44739">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44739">
                                            <p:txEl>
                                              <p:pRg st="1" end="1"/>
                                            </p:txEl>
                                          </p:spTgt>
                                        </p:tgtEl>
                                        <p:attrNameLst>
                                          <p:attrName>style.visibility</p:attrName>
                                        </p:attrNameLst>
                                      </p:cBhvr>
                                      <p:to>
                                        <p:strVal val="visible"/>
                                      </p:to>
                                    </p:set>
                                    <p:anim calcmode="lin" valueType="num">
                                      <p:cBhvr additive="base">
                                        <p:cTn id="13" dur="500" fill="hold"/>
                                        <p:tgtEl>
                                          <p:spTgt spid="244739">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44739">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44739">
                                            <p:txEl>
                                              <p:pRg st="2" end="2"/>
                                            </p:txEl>
                                          </p:spTgt>
                                        </p:tgtEl>
                                        <p:attrNameLst>
                                          <p:attrName>style.visibility</p:attrName>
                                        </p:attrNameLst>
                                      </p:cBhvr>
                                      <p:to>
                                        <p:strVal val="visible"/>
                                      </p:to>
                                    </p:set>
                                    <p:anim calcmode="lin" valueType="num">
                                      <p:cBhvr additive="base">
                                        <p:cTn id="17" dur="500" fill="hold"/>
                                        <p:tgtEl>
                                          <p:spTgt spid="244739">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44739">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88068" name="Oval 8"/>
          <p:cNvSpPr>
            <a:spLocks noChangeArrowheads="1"/>
          </p:cNvSpPr>
          <p:nvPr>
            <p:custDataLst>
              <p:tags r:id="rId5"/>
            </p:custDataLst>
          </p:nvPr>
        </p:nvSpPr>
        <p:spPr bwMode="auto">
          <a:xfrm>
            <a:off x="2051050" y="1773238"/>
            <a:ext cx="3816350" cy="503237"/>
          </a:xfrm>
          <a:prstGeom prst="ellipse">
            <a:avLst/>
          </a:prstGeom>
          <a:noFill/>
          <a:ln w="9525">
            <a:solidFill>
              <a:schemeClr val="accent2">
                <a:lumMod val="60000"/>
                <a:lumOff val="40000"/>
              </a:schemeClr>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88069" name="Oval 9"/>
          <p:cNvSpPr>
            <a:spLocks noChangeArrowheads="1"/>
          </p:cNvSpPr>
          <p:nvPr>
            <p:custDataLst>
              <p:tags r:id="rId6"/>
            </p:custDataLst>
          </p:nvPr>
        </p:nvSpPr>
        <p:spPr bwMode="auto">
          <a:xfrm>
            <a:off x="2051050" y="2636838"/>
            <a:ext cx="3816350" cy="288925"/>
          </a:xfrm>
          <a:prstGeom prst="ellipse">
            <a:avLst/>
          </a:prstGeom>
          <a:noFill/>
          <a:ln w="9525">
            <a:solidFill>
              <a:schemeClr val="accent2">
                <a:lumMod val="60000"/>
                <a:lumOff val="40000"/>
              </a:schemeClr>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88067" name="Rectangle 2"/>
          <p:cNvSpPr>
            <a:spLocks noGrp="1" noChangeArrowheads="1"/>
          </p:cNvSpPr>
          <p:nvPr>
            <p:custDataLst>
              <p:tags r:id="rId7"/>
            </p:custDataLst>
          </p:nvPr>
        </p:nvSpPr>
        <p:spPr>
          <a:xfrm>
            <a:off x="467995" y="18827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汉仪颜楷简" panose="00020600040101010101" charset="-122"/>
                <a:ea typeface="汉仪颜楷简" panose="00020600040101010101" charset="-122"/>
              </a:rPr>
              <a:t>新建各类项目</a:t>
            </a:r>
            <a:endParaRPr lang="zh-CN" altLang="en-US" sz="4000" smtClean="0">
              <a:solidFill>
                <a:schemeClr val="dk1"/>
              </a:solidFill>
              <a:latin typeface="汉仪颜楷简" panose="00020600040101010101" charset="-122"/>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pic>
        <p:nvPicPr>
          <p:cNvPr id="2" name="图片 1" descr="屏幕截图 2023-09-05 150322"/>
          <p:cNvPicPr>
            <a:picLocks noChangeAspect="1"/>
          </p:cNvPicPr>
          <p:nvPr/>
        </p:nvPicPr>
        <p:blipFill>
          <a:blip r:embed="rId8"/>
          <a:stretch>
            <a:fillRect/>
          </a:stretch>
        </p:blipFill>
        <p:spPr>
          <a:xfrm>
            <a:off x="539750" y="1005840"/>
            <a:ext cx="8035925" cy="5344160"/>
          </a:xfrm>
          <a:prstGeom prst="rect">
            <a:avLst/>
          </a:prstGeom>
        </p:spPr>
      </p:pic>
    </p:spTree>
    <p:custDataLst>
      <p:tags r:id="rId9"/>
    </p:custData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87047" name="Picture 7"/>
          <p:cNvPicPr>
            <a:picLocks noChangeAspect="1" noChangeArrowheads="1"/>
          </p:cNvPicPr>
          <p:nvPr>
            <p:custDataLst>
              <p:tags r:id="rId5"/>
            </p:custDataLst>
          </p:nvPr>
        </p:nvPicPr>
        <p:blipFill>
          <a:blip r:embed="rId6"/>
          <a:srcRect/>
          <a:stretch>
            <a:fillRect/>
          </a:stretch>
        </p:blipFill>
        <p:spPr bwMode="auto">
          <a:xfrm>
            <a:off x="611505" y="1220470"/>
            <a:ext cx="8010525" cy="488950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Lst>
        </p:spPr>
      </p:pic>
      <p:sp>
        <p:nvSpPr>
          <p:cNvPr id="89092" name="Oval 6"/>
          <p:cNvSpPr>
            <a:spLocks noChangeArrowheads="1"/>
          </p:cNvSpPr>
          <p:nvPr>
            <p:custDataLst>
              <p:tags r:id="rId7"/>
            </p:custDataLst>
          </p:nvPr>
        </p:nvSpPr>
        <p:spPr bwMode="auto">
          <a:xfrm>
            <a:off x="6594475" y="2214563"/>
            <a:ext cx="2051050" cy="431800"/>
          </a:xfrm>
          <a:prstGeom prst="ellipse">
            <a:avLst/>
          </a:pr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89093" name="Oval 7"/>
          <p:cNvSpPr>
            <a:spLocks noChangeArrowheads="1"/>
          </p:cNvSpPr>
          <p:nvPr>
            <p:custDataLst>
              <p:tags r:id="rId8"/>
            </p:custDataLst>
          </p:nvPr>
        </p:nvSpPr>
        <p:spPr bwMode="auto">
          <a:xfrm>
            <a:off x="-107950" y="1628775"/>
            <a:ext cx="250825" cy="863600"/>
          </a:xfrm>
          <a:prstGeom prst="ellipse">
            <a:avLst/>
          </a:pr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89094" name="Oval 9"/>
          <p:cNvSpPr>
            <a:spLocks noChangeArrowheads="1"/>
          </p:cNvSpPr>
          <p:nvPr>
            <p:custDataLst>
              <p:tags r:id="rId9"/>
            </p:custDataLst>
          </p:nvPr>
        </p:nvSpPr>
        <p:spPr bwMode="auto">
          <a:xfrm>
            <a:off x="-107950" y="1052513"/>
            <a:ext cx="6588125" cy="720725"/>
          </a:xfrm>
          <a:prstGeom prst="ellipse">
            <a:avLst/>
          </a:prstGeom>
          <a:noFill/>
          <a:ln w="19050">
            <a:solidFill>
              <a:schemeClr val="accent2"/>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89091" name="Rectangle 2"/>
          <p:cNvSpPr>
            <a:spLocks noGrp="1" noChangeArrowheads="1"/>
          </p:cNvSpPr>
          <p:nvPr>
            <p:custDataLst>
              <p:tags r:id="rId10"/>
            </p:custDataLst>
          </p:nvPr>
        </p:nvSpPr>
        <p:spPr>
          <a:xfrm>
            <a:off x="755650" y="1165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Times New Roman" panose="02020603050405020304" pitchFamily="18" charset="0"/>
                <a:ea typeface="汉仪颜楷简" panose="00020600040101010101" charset="-122"/>
              </a:rPr>
              <a:t>开发界面</a:t>
            </a:r>
            <a:endParaRPr lang="zh-CN" altLang="en-US" sz="4000"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11"/>
    </p:custData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pic>
        <p:nvPicPr>
          <p:cNvPr id="88070" name="Picture 6"/>
          <p:cNvPicPr>
            <a:picLocks noChangeAspect="1" noChangeArrowheads="1"/>
          </p:cNvPicPr>
          <p:nvPr>
            <p:custDataLst>
              <p:tags r:id="rId5"/>
            </p:custDataLst>
          </p:nvPr>
        </p:nvPicPr>
        <p:blipFill>
          <a:blip r:embed="rId6"/>
          <a:srcRect/>
          <a:stretch>
            <a:fillRect/>
          </a:stretch>
        </p:blipFill>
        <p:spPr bwMode="auto">
          <a:xfrm>
            <a:off x="539750" y="1268730"/>
            <a:ext cx="7766050" cy="4804410"/>
          </a:xfrm>
          <a:prstGeom prst="rect">
            <a:avLst/>
          </a:prstGeom>
          <a:noFill/>
          <a:ln>
            <a:noFill/>
          </a:ln>
          <a:effectLst>
            <a:prstShdw prst="shdw17" dist="17961" dir="2700000">
              <a:schemeClr val="accent1">
                <a:gamma/>
                <a:shade val="60000"/>
                <a:invGamma/>
              </a:schemeClr>
            </a:prst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prstDash val="solid"/>
                <a:miter lim="800000"/>
                <a:headEnd/>
                <a:tailEnd/>
              </a14:hiddenLine>
            </a:ext>
          </a:extLst>
        </p:spPr>
      </p:pic>
      <p:sp>
        <p:nvSpPr>
          <p:cNvPr id="90116" name="Oval 7"/>
          <p:cNvSpPr>
            <a:spLocks noChangeArrowheads="1"/>
          </p:cNvSpPr>
          <p:nvPr>
            <p:custDataLst>
              <p:tags r:id="rId7"/>
            </p:custDataLst>
          </p:nvPr>
        </p:nvSpPr>
        <p:spPr bwMode="auto">
          <a:xfrm>
            <a:off x="2987675" y="3284538"/>
            <a:ext cx="1655763" cy="360362"/>
          </a:xfrm>
          <a:prstGeom prst="ellipse">
            <a:avLst/>
          </a:prstGeom>
          <a:noFill/>
          <a:ln w="9525">
            <a:solidFill>
              <a:schemeClr val="accent2">
                <a:lumMod val="60000"/>
                <a:lumOff val="40000"/>
              </a:schemeClr>
            </a:solidFill>
            <a:round/>
          </a:ln>
          <a:extLst>
            <a:ext uri="{909E8E84-426E-40DD-AFC4-6F175D3DCCD1}">
              <a14:hiddenFill xmlns:a14="http://schemas.microsoft.com/office/drawing/2010/main">
                <a:solidFill>
                  <a:srgbClr val="FFFFFF"/>
                </a:solidFill>
              </a14:hiddenFill>
            </a:ext>
          </a:extLst>
        </p:spPr>
        <p:txBody>
          <a:bodyPr wrap="none" anchor="ctr"/>
          <a:lstStyle/>
          <a:p>
            <a:endParaRPr lang="zh-CN" altLang="zh-CN" sz="1800">
              <a:solidFill>
                <a:schemeClr val="dk1"/>
              </a:solidFill>
              <a:latin typeface="微软雅黑" panose="020B0503020204020204" charset="-122"/>
              <a:ea typeface="微软雅黑" panose="020B0503020204020204" charset="-122"/>
            </a:endParaRPr>
          </a:p>
        </p:txBody>
      </p:sp>
      <p:sp>
        <p:nvSpPr>
          <p:cNvPr id="90115" name="Rectangle 2"/>
          <p:cNvSpPr>
            <a:spLocks noGrp="1" noChangeArrowheads="1"/>
          </p:cNvSpPr>
          <p:nvPr>
            <p:custDataLst>
              <p:tags r:id="rId8"/>
            </p:custDataLst>
          </p:nvPr>
        </p:nvSpPr>
        <p:spPr>
          <a:xfrm>
            <a:off x="539750" y="1165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Times New Roman" panose="02020603050405020304" pitchFamily="18" charset="0"/>
                <a:ea typeface="汉仪颜楷简" panose="00020600040101010101" charset="-122"/>
              </a:rPr>
              <a:t>重置窗口布局</a:t>
            </a:r>
            <a:endParaRPr lang="zh-CN" altLang="en-US" sz="4000" smtClean="0">
              <a:solidFill>
                <a:schemeClr val="dk1"/>
              </a:solidFill>
              <a:latin typeface="Times New Roman" panose="02020603050405020304" pitchFamily="18" charset="0"/>
              <a:ea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9"/>
    </p:custData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91138" name="Rectangle 2"/>
          <p:cNvSpPr>
            <a:spLocks noGrp="1" noChangeArrowheads="1"/>
          </p:cNvSpPr>
          <p:nvPr>
            <p:custDataLst>
              <p:tags r:id="rId5"/>
            </p:custDataLst>
          </p:nvPr>
        </p:nvSpPr>
        <p:spPr>
          <a:xfrm>
            <a:off x="701675" y="404178"/>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安装</a:t>
            </a:r>
            <a:r>
              <a:rPr lang="en-US" altLang="zh-CN" sz="4000" smtClean="0">
                <a:solidFill>
                  <a:schemeClr val="dk1"/>
                </a:solidFill>
                <a:latin typeface="汉仪颜楷简" panose="00020600040101010101" charset="-122"/>
                <a:ea typeface="汉仪颜楷简" panose="00020600040101010101" charset="-122"/>
                <a:cs typeface="汉仪颜楷简" panose="00020600040101010101" charset="-122"/>
              </a:rPr>
              <a:t>VS 2022</a:t>
            </a:r>
            <a:r>
              <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rPr>
              <a:t>的系统要求</a:t>
            </a:r>
            <a:endParaRPr lang="zh-CN" altLang="en-US" sz="4000"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6"/>
    </p:custData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bg>
      <p:bgPr>
        <a:gradFill>
          <a:gsLst>
            <a:gs pos="17000">
              <a:schemeClr val="tx2"/>
            </a:gs>
            <a:gs pos="90000">
              <a:schemeClr val="tx2">
                <a:lumMod val="90000"/>
              </a:schemeClr>
            </a:gs>
            <a:gs pos="70000">
              <a:schemeClr val="accent1">
                <a:lumMod val="20000"/>
                <a:lumOff val="80000"/>
              </a:schemeClr>
            </a:gs>
          </a:gsLst>
          <a:lin ang="600000" scaled="0"/>
        </a:gradFill>
        <a:effectLst/>
      </p:bgPr>
    </p:bg>
    <p:spTree>
      <p:nvGrpSpPr>
        <p:cNvPr id="1" name=""/>
        <p:cNvGrpSpPr/>
        <p:nvPr/>
      </p:nvGrpSpPr>
      <p:grpSpPr>
        <a:xfrm>
          <a:off x="0" y="0"/>
          <a:ext cx="0" cy="0"/>
          <a:chOff x="0" y="0"/>
          <a:chExt cx="0" cy="0"/>
        </a:xfrm>
      </p:grpSpPr>
      <p:pic>
        <p:nvPicPr>
          <p:cNvPr id="6" name="图片 5" descr="f6043dcc74b4197d1ce4068abd875718"/>
          <p:cNvPicPr>
            <a:picLocks noChangeAspect="1"/>
          </p:cNvPicPr>
          <p:nvPr userDrawn="1">
            <p:custDataLst>
              <p:tags r:id="rId1"/>
            </p:custDataLst>
          </p:nvPr>
        </p:nvPicPr>
        <p:blipFill rotWithShape="1">
          <a:blip r:embed="rId2">
            <a:clrChange>
              <a:clrFrom>
                <a:srgbClr val="D4E1EA">
                  <a:alpha val="100000"/>
                </a:srgbClr>
              </a:clrFrom>
              <a:clrTo>
                <a:srgbClr val="D4E1EA">
                  <a:alpha val="100000"/>
                  <a:alpha val="0"/>
                </a:srgbClr>
              </a:clrTo>
            </a:clrChange>
          </a:blip>
          <a:srcRect t="-260"/>
          <a:stretch>
            <a:fillRect/>
          </a:stretch>
        </p:blipFill>
        <p:spPr>
          <a:xfrm>
            <a:off x="0" y="560388"/>
            <a:ext cx="701516" cy="1175385"/>
          </a:xfrm>
          <a:prstGeom prst="homePlate">
            <a:avLst/>
          </a:prstGeom>
        </p:spPr>
      </p:pic>
      <p:pic>
        <p:nvPicPr>
          <p:cNvPr id="7" name="图片 6" descr="f6043dcc74b4197d1ce4068abd875718"/>
          <p:cNvPicPr>
            <a:picLocks noChangeAspect="1"/>
          </p:cNvPicPr>
          <p:nvPr userDrawn="1">
            <p:custDataLst>
              <p:tags r:id="rId3"/>
            </p:custDataLst>
          </p:nvPr>
        </p:nvPicPr>
        <p:blipFill>
          <a:blip r:embed="rId4">
            <a:clrChange>
              <a:clrFrom>
                <a:srgbClr val="D5E2EB">
                  <a:alpha val="100000"/>
                </a:srgbClr>
              </a:clrFrom>
              <a:clrTo>
                <a:srgbClr val="D5E2EB">
                  <a:alpha val="100000"/>
                  <a:alpha val="0"/>
                </a:srgbClr>
              </a:clrTo>
            </a:clrChange>
          </a:blip>
          <a:srcRect/>
          <a:stretch>
            <a:fillRect/>
          </a:stretch>
        </p:blipFill>
        <p:spPr>
          <a:xfrm rot="10800000">
            <a:off x="7896701" y="5842635"/>
            <a:ext cx="836295" cy="1015365"/>
          </a:xfrm>
          <a:prstGeom prst="rect">
            <a:avLst/>
          </a:prstGeom>
          <a:effectLst/>
        </p:spPr>
      </p:pic>
      <p:sp>
        <p:nvSpPr>
          <p:cNvPr id="92164" name="Control 4"/>
          <p:cNvSpPr>
            <a:spLocks noChangeArrowheads="1" noChangeShapeType="1"/>
          </p:cNvSpPr>
          <p:nvPr>
            <p:custDataLst>
              <p:tags r:id="rId5"/>
            </p:custDataLst>
          </p:nvPr>
        </p:nvSpPr>
        <p:spPr bwMode="auto">
          <a:xfrm>
            <a:off x="2127250" y="1619250"/>
            <a:ext cx="914400" cy="9144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sz="1800">
              <a:solidFill>
                <a:schemeClr val="dk1"/>
              </a:solidFill>
              <a:latin typeface="微软雅黑" panose="020B0503020204020204" charset="-122"/>
              <a:ea typeface="微软雅黑" panose="020B0503020204020204" charset="-122"/>
            </a:endParaRPr>
          </a:p>
        </p:txBody>
      </p:sp>
      <p:sp>
        <p:nvSpPr>
          <p:cNvPr id="92162" name="Rectangle 2"/>
          <p:cNvSpPr>
            <a:spLocks noGrp="1" noChangeArrowheads="1"/>
          </p:cNvSpPr>
          <p:nvPr>
            <p:custDataLst>
              <p:tags r:id="rId6"/>
            </p:custDataLst>
          </p:nvPr>
        </p:nvSpPr>
        <p:spPr>
          <a:xfrm>
            <a:off x="701675" y="332423"/>
            <a:ext cx="5976938" cy="863600"/>
          </a:xfrm>
          <a:prstGeom prst="rect">
            <a:avLst/>
          </a:prstGeom>
          <a:noFill/>
          <a:ln>
            <a:noFill/>
          </a:ln>
        </p:spPr>
        <p:txBody>
          <a:bodyPr vert="horz" wrap="square" lIns="91440" tIns="45720" rIns="91440" bIns="45720" numCol="1" anchor="ctr" anchorCtr="0" compatLnSpc="1"/>
          <a:lstStyle>
            <a:lvl1pPr algn="ctr" rtl="0" eaLnBrk="0" fontAlgn="base" hangingPunct="0">
              <a:spcBef>
                <a:spcPct val="0"/>
              </a:spcBef>
              <a:spcAft>
                <a:spcPct val="0"/>
              </a:spcAft>
              <a:defRPr sz="3600">
                <a:solidFill>
                  <a:schemeClr val="bg1"/>
                </a:solidFill>
                <a:latin typeface="+mj-lt"/>
                <a:ea typeface="+mj-ea"/>
                <a:cs typeface="+mj-cs"/>
              </a:defRPr>
            </a:lvl1pPr>
            <a:lvl2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2pPr>
            <a:lvl3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3pPr>
            <a:lvl4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4pPr>
            <a:lvl5pPr algn="ctr" rtl="0" eaLnBrk="0" fontAlgn="base" hangingPunct="0">
              <a:spcBef>
                <a:spcPct val="0"/>
              </a:spcBef>
              <a:spcAft>
                <a:spcPct val="0"/>
              </a:spcAft>
              <a:defRPr sz="3600">
                <a:solidFill>
                  <a:schemeClr val="bg1"/>
                </a:solidFill>
                <a:latin typeface="Arial" panose="020B0604020202020204" pitchFamily="34" charset="0"/>
                <a:ea typeface="黑体" panose="02010609060101010101" charset="-122"/>
              </a:defRPr>
            </a:lvl5pPr>
            <a:lvl6pPr marL="4572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6pPr>
            <a:lvl7pPr marL="9144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7pPr>
            <a:lvl8pPr marL="13716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8pPr>
            <a:lvl9pPr marL="1828800" algn="ctr" rtl="0" fontAlgn="base">
              <a:spcBef>
                <a:spcPct val="0"/>
              </a:spcBef>
              <a:spcAft>
                <a:spcPct val="0"/>
              </a:spcAft>
              <a:defRPr sz="3600">
                <a:solidFill>
                  <a:schemeClr val="bg1"/>
                </a:solidFill>
                <a:latin typeface="Arial" panose="020B0604020202020204" pitchFamily="34" charset="0"/>
                <a:ea typeface="黑体" panose="02010609060101010101" charset="-122"/>
              </a:defRPr>
            </a:lvl9pPr>
          </a:lstStyle>
          <a:p>
            <a:pPr algn="l" eaLnBrk="1" hangingPunct="1"/>
            <a:r>
              <a:rPr lang="en-US" altLang="zh-CN" smtClean="0">
                <a:solidFill>
                  <a:schemeClr val="dk1"/>
                </a:solidFill>
                <a:latin typeface="汉仪颜楷简" panose="00020600040101010101" charset="-122"/>
                <a:ea typeface="汉仪颜楷简" panose="00020600040101010101" charset="-122"/>
                <a:cs typeface="汉仪颜楷简" panose="00020600040101010101" charset="-122"/>
              </a:rPr>
              <a:t>VS 2022</a:t>
            </a:r>
            <a:r>
              <a:rPr lang="zh-CN" altLang="en-US" smtClean="0">
                <a:solidFill>
                  <a:schemeClr val="dk1"/>
                </a:solidFill>
                <a:latin typeface="汉仪颜楷简" panose="00020600040101010101" charset="-122"/>
                <a:ea typeface="汉仪颜楷简" panose="00020600040101010101" charset="-122"/>
                <a:cs typeface="汉仪颜楷简" panose="00020600040101010101" charset="-122"/>
              </a:rPr>
              <a:t>安装界面</a:t>
            </a:r>
            <a:endParaRPr lang="zh-CN" altLang="en-US" smtClean="0">
              <a:solidFill>
                <a:schemeClr val="dk1"/>
              </a:solidFill>
              <a:latin typeface="汉仪颜楷简" panose="00020600040101010101" charset="-122"/>
              <a:ea typeface="汉仪颜楷简" panose="00020600040101010101" charset="-122"/>
              <a:cs typeface="汉仪颜楷简" panose="00020600040101010101" charset="-122"/>
            </a:endParaRPr>
          </a:p>
        </p:txBody>
      </p:sp>
      <p:sp>
        <p:nvSpPr>
          <p:cNvPr id="3" name="灯片编号占位符 2"/>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7"/>
    </p:custData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custDataLst>
              <p:tags r:id="rId1"/>
            </p:custDataLst>
          </p:nvPr>
        </p:nvSpPr>
        <p:spPr>
          <a:xfrm>
            <a:off x="1707991" y="2231390"/>
            <a:ext cx="6163310" cy="1197610"/>
          </a:xfrm>
          <a:prstGeom prst="rect">
            <a:avLst/>
          </a:prstGeom>
        </p:spPr>
        <p:txBody>
          <a:bodyPr vert="horz" wrap="square" lIns="90000" tIns="46800" rIns="90000" bIns="0" rtlCol="0" anchor="b" anchorCtr="0">
            <a:normAutofit/>
          </a:bodyPr>
          <a:lstStyle>
            <a:lvl1pPr marL="0" marR="0" algn="l" defTabSz="914400" rtl="0" eaLnBrk="1" fontAlgn="auto" latinLnBrk="0" hangingPunct="1">
              <a:lnSpc>
                <a:spcPct val="100000"/>
              </a:lnSpc>
              <a:spcBef>
                <a:spcPct val="0"/>
              </a:spcBef>
              <a:buNone/>
              <a:defRPr kumimoji="0" lang="zh-CN" altLang="en-US" sz="5400" b="1" i="0" u="none" strike="noStrike" kern="1200" cap="none" spc="600" normalizeH="0" baseline="0" noProof="1" dirty="0">
                <a:solidFill>
                  <a:schemeClr val="tx1">
                    <a:lumMod val="85000"/>
                    <a:lumOff val="15000"/>
                  </a:schemeClr>
                </a:solidFill>
                <a:uFillTx/>
                <a:latin typeface="Arial" panose="020B0604020202020204" pitchFamily="34" charset="0"/>
                <a:ea typeface="汉仪旗黑-85S" panose="00020600040101010101" pitchFamily="18" charset="-122"/>
                <a:cs typeface="+mj-cs"/>
                <a:sym typeface="+mn-ea"/>
              </a:defRPr>
            </a:lvl1pPr>
          </a:lstStyle>
          <a:p>
            <a:pPr marL="0" indent="0" algn="l">
              <a:lnSpc>
                <a:spcPct val="100000"/>
              </a:lnSpc>
              <a:spcBef>
                <a:spcPts val="0"/>
              </a:spcBef>
              <a:spcAft>
                <a:spcPts val="0"/>
              </a:spcAft>
              <a:buSzPct val="100000"/>
              <a:buNone/>
            </a:pPr>
            <a:r>
              <a:rPr lang="en-US" altLang="zh-CN" sz="5400" spc="0">
                <a:solidFill>
                  <a:schemeClr val="accent1">
                    <a:lumMod val="75000"/>
                  </a:schemeClr>
                </a:solidFill>
                <a:latin typeface="Times New Roman" panose="02020603050405020304" pitchFamily="18" charset="0"/>
                <a:ea typeface="汉仪颜楷简" panose="00020600040101010101" charset="-122"/>
              </a:rPr>
              <a:t>Thank You !</a:t>
            </a:r>
            <a:endParaRPr lang="en-US" altLang="zh-CN" sz="5400" spc="0">
              <a:solidFill>
                <a:schemeClr val="accent1">
                  <a:lumMod val="75000"/>
                </a:schemeClr>
              </a:solidFill>
              <a:latin typeface="Times New Roman" panose="02020603050405020304" pitchFamily="18" charset="0"/>
              <a:ea typeface="汉仪颜楷简" panose="00020600040101010101" charset="-122"/>
            </a:endParaRPr>
          </a:p>
        </p:txBody>
      </p:sp>
      <p:sp>
        <p:nvSpPr>
          <p:cNvPr id="4" name="灯片编号占位符 3"/>
          <p:cNvSpPr>
            <a:spLocks noGrp="1"/>
          </p:cNvSpPr>
          <p:nvPr>
            <p:ph type="sldNum" sz="quarter" idx="12"/>
          </p:nvPr>
        </p:nvSpPr>
        <p:spPr/>
        <p:txBody>
          <a:bodyPr/>
          <a:p>
            <a:fld id="{49AE70B2-8BF9-45C0-BB95-33D1B9D3A854}" type="slidenum">
              <a:rPr lang="zh-CN" altLang="en-US" smtClean="0"/>
            </a:fld>
            <a:endParaRPr lang="zh-CN" altLang="en-US"/>
          </a:p>
        </p:txBody>
      </p:sp>
    </p:spTree>
    <p:custDataLst>
      <p:tags r:id="rId2"/>
    </p:custDataLst>
  </p:cSld>
  <p:clrMapOvr>
    <a:masterClrMapping/>
  </p:clrMapOvr>
  <p:timing>
    <p:tnLst>
      <p:par>
        <p:cTn id="1" dur="indefinite" restart="never" nodeType="tmRoot"/>
      </p:par>
    </p:tnLst>
  </p:timing>
</p:sld>
</file>

<file path=ppt/tags/tag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1"/>
  <p:tag name="KSO_WM_UNIT_LAYERLEVEL" val="1"/>
  <p:tag name="KSO_WM_TAG_VERSION" val="1.0"/>
  <p:tag name="KSO_WM_BEAUTIFY_FLAG" val="#wm#"/>
  <p:tag name="KSO_WM_UNIT_TYPE" val="i"/>
  <p:tag name="KSO_WM_UNIT_INDEX" val="1"/>
</p:tagLst>
</file>

<file path=ppt/tags/tag1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i*2"/>
  <p:tag name="KSO_WM_UNIT_LAYERLEVEL" val="1"/>
  <p:tag name="KSO_WM_TAG_VERSION" val="1.0"/>
  <p:tag name="KSO_WM_BEAUTIFY_FLAG" val="#wm#"/>
  <p:tag name="KSO_WM_UNIT_TYPE" val="i"/>
  <p:tag name="KSO_WM_UNIT_INDEX" val="2"/>
</p:tagLst>
</file>

<file path=ppt/tags/tag1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ags/tag1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1**"/>
  <p:tag name="KSO_WM_UNIT_LAYERLEVEL" val="1"/>
  <p:tag name="KSO_WM_TAG_VERSION" val="1.0"/>
  <p:tag name="KSO_WM_BEAUTIFY_FLAG" val="#wm#"/>
</p:tagLst>
</file>

<file path=ppt/tags/tag1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1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1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
  <p:tag name="KSO_WM_UNIT_LAYERLEVEL" val="1"/>
  <p:tag name="KSO_WM_TAG_VERSION" val="1.0"/>
  <p:tag name="KSO_WM_BEAUTIFY_FLAG" val="#wm#"/>
  <p:tag name="KSO_WM_SLIDE_BACKGROUND_TYPE" val="general"/>
  <p:tag name="KSO_WM_SLIDE_BK_DARK_LIGHT" val="2"/>
</p:tagLst>
</file>

<file path=ppt/tags/tag1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TYPE" val="i"/>
  <p:tag name="KSO_WM_UNIT_INDEX" val="1"/>
  <p:tag name="KSO_WM_UNIT_ID" val="_13*i*1"/>
  <p:tag name="KSO_WM_UNIT_LAYERLEVEL" val="1"/>
  <p:tag name="KSO_WM_TAG_VERSION" val="1.0"/>
  <p:tag name="KSO_WM_BEAUTIFY_FLAG" val="#wm#"/>
  <p:tag name="KSO_WM_UNIT_SUBTYPE" val="h"/>
  <p:tag name="KSO_WM_SLIDE_BACKGROUND_TYPE" val="frame"/>
  <p:tag name="KSO_WM_UNIT_BK_DARK_LIGHT" val="2"/>
  <p:tag name="KSO_WM_SLIDE_BK_DARK_LIGHT" val="2"/>
</p:tagLst>
</file>

<file path=ppt/tags/tag1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i*2"/>
  <p:tag name="KSO_WM_UNIT_LAYERLEVEL" val="1"/>
  <p:tag name="KSO_WM_TAG_VERSION" val="1.0"/>
  <p:tag name="KSO_WM_BEAUTIFY_FLAG" val="#wm#"/>
  <p:tag name="KSO_WM_UNIT_TYPE" val="i"/>
  <p:tag name="KSO_WM_UNIT_INDEX" val="2"/>
  <p:tag name="KSO_WM_SLIDE_BACKGROUND_TYPE" val="frame"/>
  <p:tag name="KSO_WM_SLIDE_BK_DARK_LIGHT" val="2"/>
</p:tagLst>
</file>

<file path=ppt/tags/tag1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3**"/>
  <p:tag name="KSO_WM_UNIT_LAYERLEVEL" val="1"/>
  <p:tag name="KSO_WM_TAG_VERSION" val="1.0"/>
  <p:tag name="KSO_WM_BEAUTIFY_FLAG" val="#wm#"/>
  <p:tag name="KSO_WM_SLIDE_BACKGROUND_TYPE" val="frame"/>
  <p:tag name="KSO_WM_SLIDE_BK_DARK_LIGHT" val="2"/>
</p:tagLst>
</file>

<file path=ppt/tags/tag1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UNIT_SUBTYPE" val="h"/>
  <p:tag name="KSO_WM_SLIDE_BACKGROUND_TYPE" val="leftRight"/>
  <p:tag name="KSO_WM_UNIT_BK_DARK_LIGHT" val="2"/>
  <p:tag name="KSO_WM_SLIDE_BK_DARK_LIGHT" val="2"/>
</p:tagLst>
</file>

<file path=ppt/tags/tag1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1"/>
  <p:tag name="KSO_WM_UNIT_LAYERLEVEL" val="1"/>
  <p:tag name="KSO_WM_TAG_VERSION" val="1.0"/>
  <p:tag name="KSO_WM_BEAUTIFY_FLAG" val="#wm#"/>
  <p:tag name="KSO_WM_UNIT_TYPE" val="i"/>
  <p:tag name="KSO_WM_UNIT_INDEX" val="1"/>
  <p:tag name="KSO_WM_SLIDE_BACKGROUND_TYPE" val="leftRight"/>
  <p:tag name="KSO_WM_SLIDE_BK_DARK_LIGHT" val="2"/>
</p:tagLst>
</file>

<file path=ppt/tags/tag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i*2"/>
  <p:tag name="KSO_WM_UNIT_LAYERLEVEL" val="1"/>
  <p:tag name="KSO_WM_TAG_VERSION" val="1.0"/>
  <p:tag name="KSO_WM_BEAUTIFY_FLAG" val="#wm#"/>
  <p:tag name="KSO_WM_UNIT_TYPE" val="i"/>
  <p:tag name="KSO_WM_UNIT_INDEX" val="2"/>
  <p:tag name="KSO_WM_SLIDE_BACKGROUND_TYPE" val="leftRight"/>
  <p:tag name="KSO_WM_SLIDE_BK_DARK_LIGHT" val="2"/>
</p:tagLst>
</file>

<file path=ppt/tags/tag1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4**"/>
  <p:tag name="KSO_WM_UNIT_LAYERLEVEL" val="1"/>
  <p:tag name="KSO_WM_TAG_VERSION" val="1.0"/>
  <p:tag name="KSO_WM_BEAUTIFY_FLAG" val="#wm#"/>
  <p:tag name="KSO_WM_SLIDE_BACKGROUND_TYPE" val="leftRight"/>
  <p:tag name="KSO_WM_SLIDE_BK_DARK_LIGHT" val="2"/>
</p:tagLst>
</file>

<file path=ppt/tags/tag1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UNIT_SUBTYPE" val="h"/>
  <p:tag name="KSO_WM_SLIDE_BACKGROUND_TYPE" val="topBottom"/>
  <p:tag name="KSO_WM_UNIT_BK_DARK_LIGHT" val="2"/>
  <p:tag name="KSO_WM_SLIDE_BK_DARK_LIGHT" val="2"/>
</p:tagLst>
</file>

<file path=ppt/tags/tag1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1"/>
  <p:tag name="KSO_WM_UNIT_LAYERLEVEL" val="1"/>
  <p:tag name="KSO_WM_TAG_VERSION" val="1.0"/>
  <p:tag name="KSO_WM_BEAUTIFY_FLAG" val="#wm#"/>
  <p:tag name="KSO_WM_UNIT_TYPE" val="i"/>
  <p:tag name="KSO_WM_UNIT_INDEX" val="1"/>
  <p:tag name="KSO_WM_SLIDE_BACKGROUND_TYPE" val="topBottom"/>
  <p:tag name="KSO_WM_SLIDE_BK_DARK_LIGHT" val="2"/>
</p:tagLst>
</file>

<file path=ppt/tags/tag1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i*2"/>
  <p:tag name="KSO_WM_UNIT_LAYERLEVEL" val="1"/>
  <p:tag name="KSO_WM_TAG_VERSION" val="1.0"/>
  <p:tag name="KSO_WM_BEAUTIFY_FLAG" val="#wm#"/>
  <p:tag name="KSO_WM_UNIT_TYPE" val="i"/>
  <p:tag name="KSO_WM_UNIT_INDEX" val="2"/>
  <p:tag name="KSO_WM_SLIDE_BACKGROUND_TYPE" val="topBottom"/>
  <p:tag name="KSO_WM_SLIDE_BK_DARK_LIGHT" val="2"/>
</p:tagLst>
</file>

<file path=ppt/tags/tag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2"/>
  <p:tag name="KSO_WM_UNIT_LAYERLEVEL" val="1"/>
  <p:tag name="KSO_WM_TAG_VERSION" val="1.0"/>
  <p:tag name="KSO_WM_BEAUTIFY_FLAG" val="#wm#"/>
  <p:tag name="KSO_WM_SLIDE_BACKGROUND_MASK_FLAG" val="1"/>
  <p:tag name="KSO_WM_UNIT_TYPE" val="y"/>
  <p:tag name="KSO_WM_UNIT_INDEX" val="2"/>
</p:tagLst>
</file>

<file path=ppt/tags/tag1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5**"/>
  <p:tag name="KSO_WM_UNIT_LAYERLEVEL" val="1"/>
  <p:tag name="KSO_WM_TAG_VERSION" val="1.0"/>
  <p:tag name="KSO_WM_BEAUTIFY_FLAG" val="#wm#"/>
  <p:tag name="KSO_WM_SLIDE_BACKGROUND_TYPE" val="topBottom"/>
  <p:tag name="KSO_WM_SLIDE_BK_DARK_LIGHT" val="2"/>
</p:tagLst>
</file>

<file path=ppt/tags/tag1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UNIT_SUBTYPE" val="h"/>
  <p:tag name="KSO_WM_SLIDE_BACKGROUND_TYPE" val="bottomTop"/>
  <p:tag name="KSO_WM_UNIT_BK_DARK_LIGHT" val="2"/>
  <p:tag name="KSO_WM_SLIDE_BK_DARK_LIGHT" val="2"/>
</p:tagLst>
</file>

<file path=ppt/tags/tag1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1"/>
  <p:tag name="KSO_WM_UNIT_LAYERLEVEL" val="1"/>
  <p:tag name="KSO_WM_TAG_VERSION" val="1.0"/>
  <p:tag name="KSO_WM_BEAUTIFY_FLAG" val="#wm#"/>
  <p:tag name="KSO_WM_UNIT_TYPE" val="i"/>
  <p:tag name="KSO_WM_UNIT_INDEX" val="1"/>
  <p:tag name="KSO_WM_SLIDE_BACKGROUND_TYPE" val="bottomTop"/>
  <p:tag name="KSO_WM_SLIDE_BK_DARK_LIGHT" val="2"/>
</p:tagLst>
</file>

<file path=ppt/tags/tag1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i*2"/>
  <p:tag name="KSO_WM_UNIT_LAYERLEVEL" val="1"/>
  <p:tag name="KSO_WM_TAG_VERSION" val="1.0"/>
  <p:tag name="KSO_WM_BEAUTIFY_FLAG" val="#wm#"/>
  <p:tag name="KSO_WM_UNIT_TYPE" val="i"/>
  <p:tag name="KSO_WM_UNIT_INDEX" val="2"/>
  <p:tag name="KSO_WM_SLIDE_BACKGROUND_TYPE" val="bottomTop"/>
  <p:tag name="KSO_WM_SLIDE_BK_DARK_LIGHT" val="2"/>
</p:tagLst>
</file>

<file path=ppt/tags/tag1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y*1"/>
  <p:tag name="KSO_WM_UNIT_LAYERLEVEL" val="1"/>
  <p:tag name="KSO_WM_TAG_VERSION" val="1.0"/>
  <p:tag name="KSO_WM_BEAUTIFY_FLAG" val="#wm#"/>
  <p:tag name="KSO_WM_SLIDE_BACKGROUND_MASK_FLAG" val="1"/>
  <p:tag name="KSO_WM_UNIT_TYPE" val="y"/>
  <p:tag name="KSO_WM_UNIT_INDEX" val="1"/>
</p:tagLst>
</file>

<file path=ppt/tags/tag1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6**"/>
  <p:tag name="KSO_WM_UNIT_LAYERLEVEL" val="1"/>
  <p:tag name="KSO_WM_TAG_VERSION" val="1.0"/>
  <p:tag name="KSO_WM_BEAUTIFY_FLAG" val="#wm#"/>
  <p:tag name="KSO_WM_SLIDE_BACKGROUND_TYPE" val="bottomTop"/>
  <p:tag name="KSO_WM_SLIDE_BK_DARK_LIGHT" val="2"/>
</p:tagLst>
</file>

<file path=ppt/tags/tag1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1"/>
  <p:tag name="KSO_WM_UNIT_LAYERLEVEL" val="1"/>
  <p:tag name="KSO_WM_TAG_VERSION" val="1.0"/>
  <p:tag name="KSO_WM_BEAUTIFY_FLAG" val="#wm#"/>
  <p:tag name="KSO_WM_UNIT_TYPE" val="i"/>
  <p:tag name="KSO_WM_UNIT_INDEX" val="1"/>
  <p:tag name="KSO_WM_UNIT_SUBTYPE" val="h"/>
  <p:tag name="KSO_WM_SLIDE_BACKGROUND_TYPE" val="navigation"/>
  <p:tag name="KSO_WM_UNIT_BK_DARK_LIGHT" val="2"/>
  <p:tag name="KSO_WM_SLIDE_BK_DARK_LIGHT" val="2"/>
</p:tagLst>
</file>

<file path=ppt/tags/tag1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i*2"/>
  <p:tag name="KSO_WM_UNIT_LAYERLEVEL" val="1"/>
  <p:tag name="KSO_WM_TAG_VERSION" val="1.0"/>
  <p:tag name="KSO_WM_BEAUTIFY_FLAG" val="#wm#"/>
  <p:tag name="KSO_WM_UNIT_TYPE" val="i"/>
  <p:tag name="KSO_WM_UNIT_INDEX" val="2"/>
  <p:tag name="KSO_WM_SLIDE_BACKGROUND_TYPE" val="navigation"/>
  <p:tag name="KSO_WM_SLIDE_BK_DARK_LIGHT" val="2"/>
</p:tagLst>
</file>

<file path=ppt/tags/tag1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7**"/>
  <p:tag name="KSO_WM_UNIT_LAYERLEVEL" val="1"/>
  <p:tag name="KSO_WM_TAG_VERSION" val="1.0"/>
  <p:tag name="KSO_WM_BEAUTIFY_FLAG" val="#wm#"/>
  <p:tag name="KSO_WM_SLIDE_BACKGROUND_TYPE" val="navigation"/>
  <p:tag name="KSO_WM_SLIDE_BK_DARK_LIGHT" val="2"/>
</p:tagLst>
</file>

<file path=ppt/tags/tag1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UNIT_SUBTYPE" val="h"/>
  <p:tag name="KSO_WM_SLIDE_BACKGROUND_TYPE" val="belt"/>
  <p:tag name="KSO_WM_UNIT_BK_DARK_LIGHT" val="2"/>
  <p:tag name="KSO_WM_SLIDE_BK_DARK_LIGHT" val="2"/>
</p:tagLst>
</file>

<file path=ppt/tags/tag1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1"/>
  <p:tag name="KSO_WM_UNIT_LAYERLEVEL" val="1"/>
  <p:tag name="KSO_WM_TAG_VERSION" val="1.0"/>
  <p:tag name="KSO_WM_BEAUTIFY_FLAG" val="#wm#"/>
  <p:tag name="KSO_WM_UNIT_TYPE" val="i"/>
  <p:tag name="KSO_WM_UNIT_INDEX" val="1"/>
  <p:tag name="KSO_WM_SLIDE_BACKGROUND_TYPE" val="belt"/>
  <p:tag name="KSO_WM_SLIDE_BK_DARK_LIGHT" val="2"/>
</p:tagLst>
</file>

<file path=ppt/tags/tag1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i*2"/>
  <p:tag name="KSO_WM_UNIT_LAYERLEVEL" val="1"/>
  <p:tag name="KSO_WM_TAG_VERSION" val="1.0"/>
  <p:tag name="KSO_WM_BEAUTIFY_FLAG" val="#wm#"/>
  <p:tag name="KSO_WM_UNIT_TYPE" val="i"/>
  <p:tag name="KSO_WM_UNIT_INDEX" val="2"/>
  <p:tag name="KSO_WM_SLIDE_BACKGROUND_TYPE" val="belt"/>
  <p:tag name="KSO_WM_SLIDE_BK_DARK_LIGHT" val="2"/>
</p:tagLst>
</file>

<file path=ppt/tags/tag1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8**"/>
  <p:tag name="KSO_WM_UNIT_LAYERLEVEL" val="1"/>
  <p:tag name="KSO_WM_TAG_VERSION" val="1.0"/>
  <p:tag name="KSO_WM_BEAUTIFY_FLAG" val="#wm#"/>
  <p:tag name="KSO_WM_SLIDE_BACKGROUND_TYPE" val="belt"/>
  <p:tag name="KSO_WM_SLIDE_BK_DARK_LIGHT" val="2"/>
</p:tagLst>
</file>

<file path=ppt/tags/tag1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983"/>
</p:tagLst>
</file>

<file path=ppt/tags/tag1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 name="KSO_WM_TEMPLATE_CATEGORY" val="custom"/>
  <p:tag name="KSO_WM_TEMPLATE_INDEX" val="20200983"/>
</p:tagLst>
</file>

<file path=ppt/tags/tag1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0**"/>
  <p:tag name="KSO_WM_UNIT_LAYERLEVEL" val="1"/>
  <p:tag name="KSO_WM_TAG_VERSION" val="1.0"/>
  <p:tag name="KSO_WM_BEAUTIFY_FLAG" val="#wm#"/>
</p:tagLst>
</file>

<file path=ppt/tags/tag188.xml><?xml version="1.0" encoding="utf-8"?>
<p:tagLst xmlns:p="http://schemas.openxmlformats.org/presentationml/2006/main">
  <p:tag name="KSO_WM_TEMPLATE_THUMBS_INDEX" val="1、6、7、8、10、15"/>
  <p:tag name="KSO_WM_TEMPLATE_SUBCATEGORY" val="0"/>
  <p:tag name="KSO_WM_TAG_VERSION" val="1.0"/>
  <p:tag name="KSO_WM_BEAUTIFY_FLAG" val="#wm#"/>
  <p:tag name="KSO_WM_TEMPLATE_CATEGORY" val="custom"/>
  <p:tag name="KSO_WM_TEMPLATE_INDEX" val="20200983"/>
  <p:tag name="KSO_WM_TEMPLATE_MASTER_TYPE" val="1"/>
  <p:tag name="KSO_WM_TEMPLATE_COLOR_TYPE" val="1"/>
  <p:tag name="KSO_WM_TEMPLATE_MASTER_THUMB_INDEX" val="12"/>
  <p:tag name="KSO_WM_UNIT_SHOW_EDIT_AREA_INDICATION" val="0"/>
</p:tagLst>
</file>

<file path=ppt/tags/tag1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83_1*a*1"/>
  <p:tag name="KSO_WM_TEMPLATE_CATEGORY" val="custom"/>
  <p:tag name="KSO_WM_TEMPLATE_INDEX" val="20200983"/>
  <p:tag name="KSO_WM_UNIT_LAYERLEVEL" val="1"/>
  <p:tag name="KSO_WM_TAG_VERSION" val="1.0"/>
  <p:tag name="KSO_WM_BEAUTIFY_FLAG" val="#wm#"/>
  <p:tag name="KSO_WM_UNIT_ISCONTENTSTITLE" val="0"/>
  <p:tag name="KSO_WM_UNIT_PRESET_TEXT" val="活动策划方案"/>
  <p:tag name="KSO_WM_UNIT_NOCLEAR" val="0"/>
  <p:tag name="KSO_WM_UNIT_VALUE" val="7"/>
  <p:tag name="KSO_WM_UNIT_TYPE" val="a"/>
  <p:tag name="KSO_WM_UNIT_INDEX" val="1"/>
  <p:tag name="KSO_WM_UNIT_TEXT_FILL_FORE_SCHEMECOLOR_INDEX_BRIGHTNESS" val="0.15"/>
  <p:tag name="KSO_WM_UNIT_TEXT_FILL_FORE_SCHEMECOLOR_INDEX" val="13"/>
  <p:tag name="KSO_WM_UNIT_TEXT_FILL_TYPE" val="1"/>
</p:tagLst>
</file>

<file path=ppt/tags/tag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1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83_1*b*1"/>
  <p:tag name="KSO_WM_TEMPLATE_CATEGORY" val="custom"/>
  <p:tag name="KSO_WM_TEMPLATE_INDEX" val="20200983"/>
  <p:tag name="KSO_WM_UNIT_LAYERLEVEL" val="1"/>
  <p:tag name="KSO_WM_TAG_VERSION" val="1.0"/>
  <p:tag name="KSO_WM_BEAUTIFY_FLAG" val="#wm#"/>
  <p:tag name="KSO_WM_UNIT_ISCONTENTSTITLE" val="0"/>
  <p:tag name="KSO_WM_UNIT_PRESET_TEXT" val="单击此处添加副标题"/>
  <p:tag name="KSO_WM_UNIT_NOCLEAR" val="0"/>
  <p:tag name="KSO_WM_UNIT_VALUE" val="74"/>
  <p:tag name="KSO_WM_UNIT_TYPE" val="b"/>
  <p:tag name="KSO_WM_UNIT_INDEX" val="1"/>
  <p:tag name="KSO_WM_UNIT_TEXT_FILL_FORE_SCHEMECOLOR_INDEX_BRIGHTNESS" val="0.15"/>
  <p:tag name="KSO_WM_UNIT_TEXT_FILL_FORE_SCHEMECOLOR_INDEX" val="13"/>
  <p:tag name="KSO_WM_UNIT_TEXT_FILL_TYPE" val="1"/>
</p:tagLst>
</file>

<file path=ppt/tags/tag191.xml><?xml version="1.0" encoding="utf-8"?>
<p:tagLst xmlns:p="http://schemas.openxmlformats.org/presentationml/2006/main">
  <p:tag name="KSO_WM_TEMPLATE_THUMBS_INDEX" val="1、6、7、8、10、15"/>
  <p:tag name="KSO_WM_SLIDE_ID" val="custom20200983_1"/>
  <p:tag name="KSO_WM_TEMPLATE_SUBCATEGORY" val="0"/>
  <p:tag name="KSO_WM_SLIDE_TYPE" val="title"/>
  <p:tag name="KSO_WM_SLIDE_SUBTYPE" val="pureTxt"/>
  <p:tag name="KSO_WM_SLIDE_ITEM_CNT" val="0"/>
  <p:tag name="KSO_WM_SLIDE_INDEX" val="1"/>
  <p:tag name="KSO_WM_TAG_VERSION" val="1.0"/>
  <p:tag name="KSO_WM_BEAUTIFY_FLAG" val="#wm#"/>
  <p:tag name="KSO_WM_TEMPLATE_CATEGORY" val="custom"/>
  <p:tag name="KSO_WM_TEMPLATE_INDEX" val="20200983"/>
  <p:tag name="KSO_WM_SLIDE_LAYOUT" val="a_b"/>
  <p:tag name="KSO_WM_SLIDE_LAYOUT_CNT" val="1_1"/>
  <p:tag name="KSO_WM_TEMPLATE_MASTER_TYPE" val="1"/>
  <p:tag name="KSO_WM_TEMPLATE_COLOR_TYPE" val="1"/>
  <p:tag name="KSO_WM_TEMPLATE_MASTER_THUMB_INDEX" val="12"/>
  <p:tag name="KSO_WM_SPECIAL_SOURCE" val="bdnull"/>
</p:tagLst>
</file>

<file path=ppt/tags/tag1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1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194.xml><?xml version="1.0" encoding="utf-8"?>
<p:tagLst xmlns:p="http://schemas.openxmlformats.org/presentationml/2006/main">
  <p:tag name="KSO_WM_SLIDE_BK_DARK_LIGHT" val="2"/>
  <p:tag name="KSO_WM_SLIDE_BACKGROUND_TYPE" val="general"/>
  <p:tag name="KSO_WM_SPECIAL_SOURCE" val="bdnull"/>
</p:tagLst>
</file>

<file path=ppt/tags/tag1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83_5*a*1"/>
  <p:tag name="KSO_WM_TEMPLATE_CATEGORY" val="custom"/>
  <p:tag name="KSO_WM_TEMPLATE_INDEX" val="20200983"/>
  <p:tag name="KSO_WM_UNIT_LAYERLEVEL" val="1"/>
  <p:tag name="KSO_WM_TAG_VERSION" val="1.0"/>
  <p:tag name="KSO_WM_BEAUTIFY_FLAG" val="#wm#"/>
  <p:tag name="KSO_WM_UNIT_ISCONTENTSTITLE" val="1"/>
  <p:tag name="KSO_WM_UNIT_PRESET_TEXT" val="CONTENTS"/>
  <p:tag name="KSO_WM_UNIT_NOCLEAR" val="0"/>
  <p:tag name="KSO_WM_UNIT_VALUE" val="7"/>
  <p:tag name="KSO_WM_DIAGRAM_GROUP_CODE" val="l1-1"/>
  <p:tag name="KSO_WM_UNIT_TYPE" val="a"/>
  <p:tag name="KSO_WM_UNIT_INDEX" val="1"/>
  <p:tag name="KSO_WM_UNIT_TEXT_FILL_FORE_SCHEMECOLOR_INDEX_BRIGHTNESS" val="0.15"/>
  <p:tag name="KSO_WM_UNIT_TEXT_FILL_FORE_SCHEMECOLOR_INDEX" val="13"/>
  <p:tag name="KSO_WM_UNIT_TEXT_FILL_TYPE" val="1"/>
  <p:tag name="KSO_WM_UNIT_USESOURCEFORMAT_APPLY" val="1"/>
</p:tagLst>
</file>

<file path=ppt/tags/tag196.xml><?xml version="1.0" encoding="utf-8"?>
<p:tagLst xmlns:p="http://schemas.openxmlformats.org/presentationml/2006/main">
  <p:tag name="KSO_WM_TEMPLATE_CATEGORY" val="diagram"/>
  <p:tag name="KSO_WM_TEMPLATE_INDEX" val="20181196"/>
  <p:tag name="KSO_WM_UNIT_TYPE" val="l_h_i"/>
  <p:tag name="KSO_WM_UNIT_INDEX" val="1_1_1"/>
  <p:tag name="KSO_WM_UNIT_ID" val="diagram20181196_3*l_h_i*1_1_1"/>
  <p:tag name="KSO_WM_UNIT_LAYERLEVEL" val="1_1_1"/>
  <p:tag name="KSO_WM_BEAUTIFY_FLAG" val="#wm#"/>
  <p:tag name="KSO_WM_TAG_VERSION" val="1.0"/>
  <p:tag name="KSO_WM_DIAGRAM_GROUP_CODE" val="l1-1"/>
  <p:tag name="KSO_WM_UNIT_FILL_FORE_SCHEMECOLOR_INDEX_BRIGHTNESS" val="0"/>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7.xml><?xml version="1.0" encoding="utf-8"?>
<p:tagLst xmlns:p="http://schemas.openxmlformats.org/presentationml/2006/main">
  <p:tag name="KSO_WM_TEMPLATE_CATEGORY" val="diagram"/>
  <p:tag name="KSO_WM_TEMPLATE_INDEX" val="20181196"/>
  <p:tag name="KSO_WM_UNIT_TYPE" val="l_h_i"/>
  <p:tag name="KSO_WM_UNIT_INDEX" val="1_1_2"/>
  <p:tag name="KSO_WM_UNIT_ID" val="diagram20181196_3*l_h_i*1_1_2"/>
  <p:tag name="KSO_WM_UNIT_LAYERLEVEL" val="1_1_1"/>
  <p:tag name="KSO_WM_BEAUTIFY_FLAG" val="#wm#"/>
  <p:tag name="KSO_WM_TAG_VERSION" val="1.0"/>
  <p:tag name="KSO_WM_DIAGRAM_GROUP_CODE" val="l1-1"/>
  <p:tag name="KSO_WM_UNIT_FILL_FORE_SCHEMECOLOR_INDEX_BRIGHTNESS" val="-0.25"/>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8.xml><?xml version="1.0" encoding="utf-8"?>
<p:tagLst xmlns:p="http://schemas.openxmlformats.org/presentationml/2006/main">
  <p:tag name="KSO_WM_TEMPLATE_CATEGORY" val="diagram"/>
  <p:tag name="KSO_WM_TEMPLATE_INDEX" val="20181196"/>
  <p:tag name="KSO_WM_UNIT_TYPE" val="l_h_i"/>
  <p:tag name="KSO_WM_UNIT_INDEX" val="1_1_3"/>
  <p:tag name="KSO_WM_UNIT_ID" val="diagram20181196_3*l_h_i*1_1_3"/>
  <p:tag name="KSO_WM_UNIT_LAYERLEVEL" val="1_1_1"/>
  <p:tag name="KSO_WM_BEAUTIFY_FLAG" val="#wm#"/>
  <p:tag name="KSO_WM_TAG_VERSION" val="1.0"/>
  <p:tag name="KSO_WM_DIAGRAM_GROUP_CODE" val="l1-1"/>
  <p:tag name="KSO_WM_UNIT_FILL_FORE_SCHEMECOLOR_INDEX_BRIGHTNESS" val="0.4"/>
  <p:tag name="KSO_WM_UNIT_FILL_FORE_SCHEMECOLOR_INDEX" val="10"/>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199.xml><?xml version="1.0" encoding="utf-8"?>
<p:tagLst xmlns:p="http://schemas.openxmlformats.org/presentationml/2006/main">
  <p:tag name="KSO_WM_TEMPLATE_CATEGORY" val="diagram"/>
  <p:tag name="KSO_WM_TEMPLATE_INDEX" val="20181196"/>
  <p:tag name="KSO_WM_UNIT_TYPE" val="l_h_f"/>
  <p:tag name="KSO_WM_UNIT_INDEX" val="1_1_1"/>
  <p:tag name="KSO_WM_UNIT_ID" val="diagram20181196_3*l_h_f*1_1_1"/>
  <p:tag name="KSO_WM_UNIT_LAYERLEVEL" val="1_1_1"/>
  <p:tag name="KSO_WM_UNIT_VALUE" val="12"/>
  <p:tag name="KSO_WM_UNIT_HIGHLIGHT" val="0"/>
  <p:tag name="KSO_WM_UNIT_COMPATIBLE" val="0"/>
  <p:tag name="KSO_WM_UNIT_CLEAR" val="0"/>
  <p:tag name="KSO_WM_BEAUTIFY_FLAG" val="#wm#"/>
  <p:tag name="KSO_WM_TAG_VERSION" val="1.0"/>
  <p:tag name="KSO_WM_DIAGRAM_GROUP_CODE" val="l1-1"/>
  <p:tag name="KSO_WM_UNIT_PRESET_TEXT" val="请在这里输入您的内容文字"/>
  <p:tag name="KSO_WM_UNIT_TEXT_FILL_FORE_SCHEMECOLOR_INDEX_BRIGHTNESS" val="0"/>
  <p:tag name="KSO_WM_UNIT_TEXT_FILL_FORE_SCHEMECOLOR_INDEX" val="14"/>
  <p:tag name="KSO_WM_UNIT_TEXT_FILL_TYPE" val="1"/>
  <p:tag name="KSO_WM_UNIT_USESOURCEFORMAT_APPLY" val="1"/>
</p:tagLst>
</file>

<file path=ppt/tags/tag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00.xml><?xml version="1.0" encoding="utf-8"?>
<p:tagLst xmlns:p="http://schemas.openxmlformats.org/presentationml/2006/main">
  <p:tag name="KSO_WM_TEMPLATE_CATEGORY" val="diagram"/>
  <p:tag name="KSO_WM_TEMPLATE_INDEX" val="20181196"/>
  <p:tag name="KSO_WM_UNIT_TYPE" val="l_h_a"/>
  <p:tag name="KSO_WM_UNIT_INDEX" val="1_1_1"/>
  <p:tag name="KSO_WM_UNIT_ID" val="diagram20181196_3*l_h_a*1_1_1"/>
  <p:tag name="KSO_WM_UNIT_LAYERLEVEL" val="1_1_1"/>
  <p:tag name="KSO_WM_UNIT_VALUE" val="4"/>
  <p:tag name="KSO_WM_UNIT_HIGHLIGHT" val="0"/>
  <p:tag name="KSO_WM_UNIT_COMPATIBLE" val="0"/>
  <p:tag name="KSO_WM_UNIT_CLEAR" val="0"/>
  <p:tag name="KSO_WM_BEAUTIFY_FLAG" val="#wm#"/>
  <p:tag name="KSO_WM_TAG_VERSION" val="1.0"/>
  <p:tag name="KSO_WM_DIAGRAM_GROUP_CODE" val="l1-1"/>
  <p:tag name="KSO_WM_UNIT_PRESET_TEXT" val="内容文字"/>
  <p:tag name="KSO_WM_UNIT_TEXT_FILL_FORE_SCHEMECOLOR_INDEX_BRIGHTNESS" val="0"/>
  <p:tag name="KSO_WM_UNIT_TEXT_FILL_FORE_SCHEMECOLOR_INDEX" val="14"/>
  <p:tag name="KSO_WM_UNIT_TEXT_FILL_TYPE" val="1"/>
  <p:tag name="KSO_WM_UNIT_USESOURCEFORMAT_APPLY" val="1"/>
</p:tagLst>
</file>

<file path=ppt/tags/tag201.xml><?xml version="1.0" encoding="utf-8"?>
<p:tagLst xmlns:p="http://schemas.openxmlformats.org/presentationml/2006/main">
  <p:tag name="KSO_WM_TEMPLATE_CATEGORY" val="diagram"/>
  <p:tag name="KSO_WM_TEMPLATE_INDEX" val="20181196"/>
  <p:tag name="KSO_WM_UNIT_TYPE" val="l_h_i"/>
  <p:tag name="KSO_WM_UNIT_INDEX" val="1_2_1"/>
  <p:tag name="KSO_WM_UNIT_ID" val="diagram20181196_3*l_h_i*1_2_1"/>
  <p:tag name="KSO_WM_UNIT_LAYERLEVEL" val="1_1_1"/>
  <p:tag name="KSO_WM_BEAUTIFY_FLAG" val="#wm#"/>
  <p:tag name="KSO_WM_TAG_VERSION" val="1.0"/>
  <p:tag name="KSO_WM_DIAGRAM_GROUP_CODE" val="l1-1"/>
  <p:tag name="KSO_WM_UNIT_FILL_FORE_SCHEMECOLOR_INDEX_BRIGHTNESS" val="0"/>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02.xml><?xml version="1.0" encoding="utf-8"?>
<p:tagLst xmlns:p="http://schemas.openxmlformats.org/presentationml/2006/main">
  <p:tag name="KSO_WM_TEMPLATE_CATEGORY" val="diagram"/>
  <p:tag name="KSO_WM_TEMPLATE_INDEX" val="20181196"/>
  <p:tag name="KSO_WM_UNIT_TYPE" val="l_h_i"/>
  <p:tag name="KSO_WM_UNIT_INDEX" val="1_2_2"/>
  <p:tag name="KSO_WM_UNIT_ID" val="diagram20181196_3*l_h_i*1_2_2"/>
  <p:tag name="KSO_WM_UNIT_LAYERLEVEL" val="1_1_1"/>
  <p:tag name="KSO_WM_BEAUTIFY_FLAG" val="#wm#"/>
  <p:tag name="KSO_WM_TAG_VERSION" val="1.0"/>
  <p:tag name="KSO_WM_DIAGRAM_GROUP_CODE" val="l1-1"/>
  <p:tag name="KSO_WM_UNIT_FILL_FORE_SCHEMECOLOR_INDEX_BRIGHTNESS" val="-0.25"/>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03.xml><?xml version="1.0" encoding="utf-8"?>
<p:tagLst xmlns:p="http://schemas.openxmlformats.org/presentationml/2006/main">
  <p:tag name="KSO_WM_TEMPLATE_CATEGORY" val="diagram"/>
  <p:tag name="KSO_WM_TEMPLATE_INDEX" val="20181196"/>
  <p:tag name="KSO_WM_UNIT_TYPE" val="l_h_i"/>
  <p:tag name="KSO_WM_UNIT_INDEX" val="1_2_3"/>
  <p:tag name="KSO_WM_UNIT_ID" val="diagram20181196_3*l_h_i*1_2_3"/>
  <p:tag name="KSO_WM_UNIT_LAYERLEVEL" val="1_1_1"/>
  <p:tag name="KSO_WM_BEAUTIFY_FLAG" val="#wm#"/>
  <p:tag name="KSO_WM_TAG_VERSION" val="1.0"/>
  <p:tag name="KSO_WM_DIAGRAM_GROUP_CODE" val="l1-1"/>
  <p:tag name="KSO_WM_UNIT_FILL_FORE_SCHEMECOLOR_INDEX_BRIGHTNESS" val="0.4"/>
  <p:tag name="KSO_WM_UNIT_FILL_FORE_SCHEMECOLOR_INDEX" val="7"/>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04.xml><?xml version="1.0" encoding="utf-8"?>
<p:tagLst xmlns:p="http://schemas.openxmlformats.org/presentationml/2006/main">
  <p:tag name="KSO_WM_TEMPLATE_CATEGORY" val="diagram"/>
  <p:tag name="KSO_WM_TEMPLATE_INDEX" val="20181196"/>
  <p:tag name="KSO_WM_UNIT_TYPE" val="l_h_f"/>
  <p:tag name="KSO_WM_UNIT_INDEX" val="1_2_1"/>
  <p:tag name="KSO_WM_UNIT_ID" val="diagram20181196_3*l_h_f*1_2_1"/>
  <p:tag name="KSO_WM_UNIT_LAYERLEVEL" val="1_1_1"/>
  <p:tag name="KSO_WM_UNIT_VALUE" val="12"/>
  <p:tag name="KSO_WM_UNIT_HIGHLIGHT" val="0"/>
  <p:tag name="KSO_WM_UNIT_COMPATIBLE" val="0"/>
  <p:tag name="KSO_WM_UNIT_CLEAR" val="0"/>
  <p:tag name="KSO_WM_BEAUTIFY_FLAG" val="#wm#"/>
  <p:tag name="KSO_WM_TAG_VERSION" val="1.0"/>
  <p:tag name="KSO_WM_DIAGRAM_GROUP_CODE" val="l1-1"/>
  <p:tag name="KSO_WM_UNIT_PRESET_TEXT" val="请在这里输入您的内容文字"/>
  <p:tag name="KSO_WM_UNIT_TEXT_FILL_FORE_SCHEMECOLOR_INDEX_BRIGHTNESS" val="0"/>
  <p:tag name="KSO_WM_UNIT_TEXT_FILL_FORE_SCHEMECOLOR_INDEX" val="14"/>
  <p:tag name="KSO_WM_UNIT_TEXT_FILL_TYPE" val="1"/>
  <p:tag name="KSO_WM_UNIT_USESOURCEFORMAT_APPLY" val="1"/>
</p:tagLst>
</file>

<file path=ppt/tags/tag205.xml><?xml version="1.0" encoding="utf-8"?>
<p:tagLst xmlns:p="http://schemas.openxmlformats.org/presentationml/2006/main">
  <p:tag name="KSO_WM_TEMPLATE_CATEGORY" val="diagram"/>
  <p:tag name="KSO_WM_TEMPLATE_INDEX" val="20181196"/>
  <p:tag name="KSO_WM_UNIT_TYPE" val="l_h_a"/>
  <p:tag name="KSO_WM_UNIT_INDEX" val="1_2_1"/>
  <p:tag name="KSO_WM_UNIT_ID" val="diagram20181196_3*l_h_a*1_2_1"/>
  <p:tag name="KSO_WM_UNIT_LAYERLEVEL" val="1_1_1"/>
  <p:tag name="KSO_WM_UNIT_VALUE" val="4"/>
  <p:tag name="KSO_WM_UNIT_HIGHLIGHT" val="0"/>
  <p:tag name="KSO_WM_UNIT_COMPATIBLE" val="0"/>
  <p:tag name="KSO_WM_UNIT_CLEAR" val="0"/>
  <p:tag name="KSO_WM_BEAUTIFY_FLAG" val="#wm#"/>
  <p:tag name="KSO_WM_TAG_VERSION" val="1.0"/>
  <p:tag name="KSO_WM_DIAGRAM_GROUP_CODE" val="l1-1"/>
  <p:tag name="KSO_WM_UNIT_PRESET_TEXT" val="内容文字"/>
  <p:tag name="KSO_WM_UNIT_TEXT_FILL_FORE_SCHEMECOLOR_INDEX_BRIGHTNESS" val="0"/>
  <p:tag name="KSO_WM_UNIT_TEXT_FILL_FORE_SCHEMECOLOR_INDEX" val="14"/>
  <p:tag name="KSO_WM_UNIT_TEXT_FILL_TYPE" val="1"/>
  <p:tag name="KSO_WM_UNIT_USESOURCEFORMAT_APPLY" val="1"/>
</p:tagLst>
</file>

<file path=ppt/tags/tag206.xml><?xml version="1.0" encoding="utf-8"?>
<p:tagLst xmlns:p="http://schemas.openxmlformats.org/presentationml/2006/main">
  <p:tag name="KSO_WM_TEMPLATE_CATEGORY" val="diagram"/>
  <p:tag name="KSO_WM_TEMPLATE_INDEX" val="20181196"/>
  <p:tag name="KSO_WM_UNIT_TYPE" val="l_h_i"/>
  <p:tag name="KSO_WM_UNIT_INDEX" val="1_3_1"/>
  <p:tag name="KSO_WM_UNIT_ID" val="diagram20181196_3*l_h_i*1_3_1"/>
  <p:tag name="KSO_WM_UNIT_LAYERLEVEL" val="1_1_1"/>
  <p:tag name="KSO_WM_BEAUTIFY_FLAG" val="#wm#"/>
  <p:tag name="KSO_WM_TAG_VERSION" val="1.0"/>
  <p:tag name="KSO_WM_DIAGRAM_GROUP_CODE" val="l1-1"/>
  <p:tag name="KSO_WM_UNIT_FILL_FORE_SCHEMECOLOR_INDEX_BRIGHTNESS" val="0"/>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07.xml><?xml version="1.0" encoding="utf-8"?>
<p:tagLst xmlns:p="http://schemas.openxmlformats.org/presentationml/2006/main">
  <p:tag name="KSO_WM_TEMPLATE_CATEGORY" val="diagram"/>
  <p:tag name="KSO_WM_TEMPLATE_INDEX" val="20181196"/>
  <p:tag name="KSO_WM_UNIT_TYPE" val="l_h_i"/>
  <p:tag name="KSO_WM_UNIT_INDEX" val="1_3_2"/>
  <p:tag name="KSO_WM_UNIT_ID" val="diagram20181196_3*l_h_i*1_3_2"/>
  <p:tag name="KSO_WM_UNIT_LAYERLEVEL" val="1_1_1"/>
  <p:tag name="KSO_WM_BEAUTIFY_FLAG" val="#wm#"/>
  <p:tag name="KSO_WM_TAG_VERSION" val="1.0"/>
  <p:tag name="KSO_WM_DIAGRAM_GROUP_CODE" val="l1-1"/>
  <p:tag name="KSO_WM_UNIT_FILL_FORE_SCHEMECOLOR_INDEX_BRIGHTNESS" val="-0.25"/>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08.xml><?xml version="1.0" encoding="utf-8"?>
<p:tagLst xmlns:p="http://schemas.openxmlformats.org/presentationml/2006/main">
  <p:tag name="KSO_WM_TEMPLATE_CATEGORY" val="diagram"/>
  <p:tag name="KSO_WM_TEMPLATE_INDEX" val="20181196"/>
  <p:tag name="KSO_WM_UNIT_TYPE" val="l_h_i"/>
  <p:tag name="KSO_WM_UNIT_INDEX" val="1_3_3"/>
  <p:tag name="KSO_WM_UNIT_ID" val="diagram20181196_3*l_h_i*1_3_3"/>
  <p:tag name="KSO_WM_UNIT_LAYERLEVEL" val="1_1_1"/>
  <p:tag name="KSO_WM_BEAUTIFY_FLAG" val="#wm#"/>
  <p:tag name="KSO_WM_TAG_VERSION" val="1.0"/>
  <p:tag name="KSO_WM_DIAGRAM_GROUP_CODE" val="l1-1"/>
  <p:tag name="KSO_WM_UNIT_FILL_FORE_SCHEMECOLOR_INDEX_BRIGHTNESS" val="0.4"/>
  <p:tag name="KSO_WM_UNIT_FILL_FORE_SCHEMECOLOR_INDEX" val="6"/>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09.xml><?xml version="1.0" encoding="utf-8"?>
<p:tagLst xmlns:p="http://schemas.openxmlformats.org/presentationml/2006/main">
  <p:tag name="KSO_WM_TEMPLATE_CATEGORY" val="diagram"/>
  <p:tag name="KSO_WM_TEMPLATE_INDEX" val="20181196"/>
  <p:tag name="KSO_WM_UNIT_TYPE" val="l_h_f"/>
  <p:tag name="KSO_WM_UNIT_INDEX" val="1_3_1"/>
  <p:tag name="KSO_WM_UNIT_ID" val="diagram20181196_3*l_h_f*1_3_1"/>
  <p:tag name="KSO_WM_UNIT_LAYERLEVEL" val="1_1_1"/>
  <p:tag name="KSO_WM_UNIT_VALUE" val="24"/>
  <p:tag name="KSO_WM_UNIT_HIGHLIGHT" val="0"/>
  <p:tag name="KSO_WM_UNIT_COMPATIBLE" val="0"/>
  <p:tag name="KSO_WM_UNIT_CLEAR" val="0"/>
  <p:tag name="KSO_WM_BEAUTIFY_FLAG" val="#wm#"/>
  <p:tag name="KSO_WM_TAG_VERSION" val="1.0"/>
  <p:tag name="KSO_WM_DIAGRAM_GROUP_CODE" val="l1-1"/>
  <p:tag name="KSO_WM_UNIT_PRESET_TEXT" val="请在这里输入您的内容文字请在这里输入您的内容"/>
  <p:tag name="KSO_WM_UNIT_TEXT_FILL_FORE_SCHEMECOLOR_INDEX_BRIGHTNESS" val="0"/>
  <p:tag name="KSO_WM_UNIT_TEXT_FILL_FORE_SCHEMECOLOR_INDEX" val="14"/>
  <p:tag name="KSO_WM_UNIT_TEXT_FILL_TYPE" val="1"/>
  <p:tag name="KSO_WM_UNIT_USESOURCEFORMAT_APPLY" val="1"/>
</p:tagLst>
</file>

<file path=ppt/tags/tag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210.xml><?xml version="1.0" encoding="utf-8"?>
<p:tagLst xmlns:p="http://schemas.openxmlformats.org/presentationml/2006/main">
  <p:tag name="KSO_WM_TEMPLATE_CATEGORY" val="diagram"/>
  <p:tag name="KSO_WM_TEMPLATE_INDEX" val="20181196"/>
  <p:tag name="KSO_WM_UNIT_TYPE" val="l_h_a"/>
  <p:tag name="KSO_WM_UNIT_INDEX" val="1_3_1"/>
  <p:tag name="KSO_WM_UNIT_ID" val="diagram20181196_3*l_h_a*1_3_1"/>
  <p:tag name="KSO_WM_UNIT_LAYERLEVEL" val="1_1_1"/>
  <p:tag name="KSO_WM_UNIT_VALUE" val="4"/>
  <p:tag name="KSO_WM_UNIT_HIGHLIGHT" val="0"/>
  <p:tag name="KSO_WM_UNIT_COMPATIBLE" val="0"/>
  <p:tag name="KSO_WM_UNIT_CLEAR" val="0"/>
  <p:tag name="KSO_WM_BEAUTIFY_FLAG" val="#wm#"/>
  <p:tag name="KSO_WM_TAG_VERSION" val="1.0"/>
  <p:tag name="KSO_WM_DIAGRAM_GROUP_CODE" val="l1-1"/>
  <p:tag name="KSO_WM_UNIT_PRESET_TEXT" val="内容文字"/>
  <p:tag name="KSO_WM_UNIT_TEXT_FILL_FORE_SCHEMECOLOR_INDEX_BRIGHTNESS" val="0"/>
  <p:tag name="KSO_WM_UNIT_TEXT_FILL_FORE_SCHEMECOLOR_INDEX" val="14"/>
  <p:tag name="KSO_WM_UNIT_TEXT_FILL_TYPE" val="1"/>
  <p:tag name="KSO_WM_UNIT_USESOURCEFORMAT_APPLY" val="1"/>
</p:tagLst>
</file>

<file path=ppt/tags/tag211.xml><?xml version="1.0" encoding="utf-8"?>
<p:tagLst xmlns:p="http://schemas.openxmlformats.org/presentationml/2006/main">
  <p:tag name="KSO_WM_TEMPLATE_CATEGORY" val="diagram"/>
  <p:tag name="KSO_WM_TEMPLATE_INDEX" val="20181196"/>
  <p:tag name="KSO_WM_UNIT_TYPE" val="l_h_i"/>
  <p:tag name="KSO_WM_UNIT_INDEX" val="1_4_1"/>
  <p:tag name="KSO_WM_UNIT_ID" val="diagram20181196_3*l_h_i*1_4_1"/>
  <p:tag name="KSO_WM_UNIT_LAYERLEVEL" val="1_1_1"/>
  <p:tag name="KSO_WM_BEAUTIFY_FLAG" val="#wm#"/>
  <p:tag name="KSO_WM_TAG_VERSION" val="1.0"/>
  <p:tag name="KSO_WM_DIAGRAM_GROUP_CODE" val="l1-1"/>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12.xml><?xml version="1.0" encoding="utf-8"?>
<p:tagLst xmlns:p="http://schemas.openxmlformats.org/presentationml/2006/main">
  <p:tag name="KSO_WM_TEMPLATE_CATEGORY" val="diagram"/>
  <p:tag name="KSO_WM_TEMPLATE_INDEX" val="20181196"/>
  <p:tag name="KSO_WM_UNIT_TYPE" val="l_h_i"/>
  <p:tag name="KSO_WM_UNIT_INDEX" val="1_4_2"/>
  <p:tag name="KSO_WM_UNIT_ID" val="diagram20181196_3*l_h_i*1_4_2"/>
  <p:tag name="KSO_WM_UNIT_LAYERLEVEL" val="1_1_1"/>
  <p:tag name="KSO_WM_BEAUTIFY_FLAG" val="#wm#"/>
  <p:tag name="KSO_WM_TAG_VERSION" val="1.0"/>
  <p:tag name="KSO_WM_DIAGRAM_GROUP_CODE" val="l1-1"/>
  <p:tag name="KSO_WM_UNIT_FILL_FORE_SCHEMECOLOR_INDEX_BRIGHTNESS" val="-0.25"/>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13.xml><?xml version="1.0" encoding="utf-8"?>
<p:tagLst xmlns:p="http://schemas.openxmlformats.org/presentationml/2006/main">
  <p:tag name="KSO_WM_TEMPLATE_CATEGORY" val="diagram"/>
  <p:tag name="KSO_WM_TEMPLATE_INDEX" val="20181196"/>
  <p:tag name="KSO_WM_UNIT_TYPE" val="l_h_i"/>
  <p:tag name="KSO_WM_UNIT_INDEX" val="1_4_3"/>
  <p:tag name="KSO_WM_UNIT_ID" val="diagram20181196_3*l_h_i*1_4_3"/>
  <p:tag name="KSO_WM_UNIT_LAYERLEVEL" val="1_1_1"/>
  <p:tag name="KSO_WM_BEAUTIFY_FLAG" val="#wm#"/>
  <p:tag name="KSO_WM_TAG_VERSION" val="1.0"/>
  <p:tag name="KSO_WM_DIAGRAM_GROUP_CODE" val="l1-1"/>
  <p:tag name="KSO_WM_UNIT_FILL_FORE_SCHEMECOLOR_INDEX_BRIGHTNESS" val="0.4"/>
  <p:tag name="KSO_WM_UNIT_FILL_FORE_SCHEMECOLOR_INDEX" val="5"/>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14.xml><?xml version="1.0" encoding="utf-8"?>
<p:tagLst xmlns:p="http://schemas.openxmlformats.org/presentationml/2006/main">
  <p:tag name="KSO_WM_TEMPLATE_CATEGORY" val="diagram"/>
  <p:tag name="KSO_WM_TEMPLATE_INDEX" val="20181196"/>
  <p:tag name="KSO_WM_UNIT_TYPE" val="l_h_f"/>
  <p:tag name="KSO_WM_UNIT_INDEX" val="1_4_1"/>
  <p:tag name="KSO_WM_UNIT_ID" val="diagram20181196_3*l_h_f*1_4_1"/>
  <p:tag name="KSO_WM_UNIT_LAYERLEVEL" val="1_1_1"/>
  <p:tag name="KSO_WM_UNIT_VALUE" val="24"/>
  <p:tag name="KSO_WM_UNIT_HIGHLIGHT" val="0"/>
  <p:tag name="KSO_WM_UNIT_COMPATIBLE" val="0"/>
  <p:tag name="KSO_WM_UNIT_CLEAR" val="0"/>
  <p:tag name="KSO_WM_BEAUTIFY_FLAG" val="#wm#"/>
  <p:tag name="KSO_WM_TAG_VERSION" val="1.0"/>
  <p:tag name="KSO_WM_DIAGRAM_GROUP_CODE" val="l1-1"/>
  <p:tag name="KSO_WM_UNIT_PRESET_TEXT" val="请在这里输入您的内容文字请在这里输入您的内容"/>
  <p:tag name="KSO_WM_UNIT_TEXT_FILL_FORE_SCHEMECOLOR_INDEX_BRIGHTNESS" val="0"/>
  <p:tag name="KSO_WM_UNIT_TEXT_FILL_FORE_SCHEMECOLOR_INDEX" val="14"/>
  <p:tag name="KSO_WM_UNIT_TEXT_FILL_TYPE" val="1"/>
  <p:tag name="KSO_WM_UNIT_USESOURCEFORMAT_APPLY" val="1"/>
</p:tagLst>
</file>

<file path=ppt/tags/tag215.xml><?xml version="1.0" encoding="utf-8"?>
<p:tagLst xmlns:p="http://schemas.openxmlformats.org/presentationml/2006/main">
  <p:tag name="KSO_WM_TEMPLATE_CATEGORY" val="diagram"/>
  <p:tag name="KSO_WM_TEMPLATE_INDEX" val="20181196"/>
  <p:tag name="KSO_WM_UNIT_TYPE" val="l_h_a"/>
  <p:tag name="KSO_WM_UNIT_INDEX" val="1_4_1"/>
  <p:tag name="KSO_WM_UNIT_ID" val="diagram20181196_3*l_h_a*1_4_1"/>
  <p:tag name="KSO_WM_UNIT_LAYERLEVEL" val="1_1_1"/>
  <p:tag name="KSO_WM_UNIT_VALUE" val="4"/>
  <p:tag name="KSO_WM_UNIT_HIGHLIGHT" val="0"/>
  <p:tag name="KSO_WM_UNIT_COMPATIBLE" val="0"/>
  <p:tag name="KSO_WM_UNIT_CLEAR" val="0"/>
  <p:tag name="KSO_WM_BEAUTIFY_FLAG" val="#wm#"/>
  <p:tag name="KSO_WM_TAG_VERSION" val="1.0"/>
  <p:tag name="KSO_WM_DIAGRAM_GROUP_CODE" val="l1-1"/>
  <p:tag name="KSO_WM_UNIT_PRESET_TEXT" val="内容文字"/>
  <p:tag name="KSO_WM_UNIT_TEXT_FILL_FORE_SCHEMECOLOR_INDEX_BRIGHTNESS" val="0"/>
  <p:tag name="KSO_WM_UNIT_TEXT_FILL_FORE_SCHEMECOLOR_INDEX" val="14"/>
  <p:tag name="KSO_WM_UNIT_TEXT_FILL_TYPE" val="1"/>
  <p:tag name="KSO_WM_UNIT_USESOURCEFORMAT_APPLY" val="1"/>
</p:tagLst>
</file>

<file path=ppt/tags/tag216.xml><?xml version="1.0" encoding="utf-8"?>
<p:tagLst xmlns:p="http://schemas.openxmlformats.org/presentationml/2006/main">
  <p:tag name="KSO_WM_TEMPLATE_CATEGORY" val="diagram"/>
  <p:tag name="KSO_WM_TEMPLATE_INDEX" val="20181196"/>
  <p:tag name="KSO_WM_UNIT_TYPE" val="l_h_i"/>
  <p:tag name="KSO_WM_UNIT_INDEX" val="1_5_1"/>
  <p:tag name="KSO_WM_UNIT_ID" val="diagram20181196_3*l_h_i*1_5_1"/>
  <p:tag name="KSO_WM_UNIT_LAYERLEVEL" val="1_1_1"/>
  <p:tag name="KSO_WM_BEAUTIFY_FLAG" val="#wm#"/>
  <p:tag name="KSO_WM_TAG_VERSION" val="1.0"/>
  <p:tag name="KSO_WM_DIAGRAM_GROUP_CODE" val="l1-1"/>
  <p:tag name="KSO_WM_UNIT_FILL_FORE_SCHEMECOLOR_INDEX_BRIGHTNESS" val="0"/>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17.xml><?xml version="1.0" encoding="utf-8"?>
<p:tagLst xmlns:p="http://schemas.openxmlformats.org/presentationml/2006/main">
  <p:tag name="KSO_WM_TEMPLATE_CATEGORY" val="diagram"/>
  <p:tag name="KSO_WM_TEMPLATE_INDEX" val="20181196"/>
  <p:tag name="KSO_WM_UNIT_TYPE" val="l_h_i"/>
  <p:tag name="KSO_WM_UNIT_INDEX" val="1_5_2"/>
  <p:tag name="KSO_WM_UNIT_ID" val="diagram20181196_3*l_h_i*1_5_2"/>
  <p:tag name="KSO_WM_UNIT_LAYERLEVEL" val="1_1_1"/>
  <p:tag name="KSO_WM_BEAUTIFY_FLAG" val="#wm#"/>
  <p:tag name="KSO_WM_TAG_VERSION" val="1.0"/>
  <p:tag name="KSO_WM_DIAGRAM_GROUP_CODE" val="l1-1"/>
  <p:tag name="KSO_WM_UNIT_FILL_FORE_SCHEMECOLOR_INDEX_BRIGHTNESS" val="0.4"/>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18.xml><?xml version="1.0" encoding="utf-8"?>
<p:tagLst xmlns:p="http://schemas.openxmlformats.org/presentationml/2006/main">
  <p:tag name="KSO_WM_TEMPLATE_CATEGORY" val="diagram"/>
  <p:tag name="KSO_WM_TEMPLATE_INDEX" val="20181196"/>
  <p:tag name="KSO_WM_UNIT_TYPE" val="l_h_i"/>
  <p:tag name="KSO_WM_UNIT_INDEX" val="1_5_3"/>
  <p:tag name="KSO_WM_UNIT_ID" val="diagram20181196_3*l_h_i*1_5_3"/>
  <p:tag name="KSO_WM_UNIT_LAYERLEVEL" val="1_1_1"/>
  <p:tag name="KSO_WM_BEAUTIFY_FLAG" val="#wm#"/>
  <p:tag name="KSO_WM_TAG_VERSION" val="1.0"/>
  <p:tag name="KSO_WM_DIAGRAM_GROUP_CODE" val="l1-1"/>
  <p:tag name="KSO_WM_UNIT_FILL_FORE_SCHEMECOLOR_INDEX_BRIGHTNESS" val="-0.25"/>
  <p:tag name="KSO_WM_UNIT_FILL_FORE_SCHEMECOLOR_INDEX" val="8"/>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19.xml><?xml version="1.0" encoding="utf-8"?>
<p:tagLst xmlns:p="http://schemas.openxmlformats.org/presentationml/2006/main">
  <p:tag name="KSO_WM_TEMPLATE_CATEGORY" val="diagram"/>
  <p:tag name="KSO_WM_TEMPLATE_INDEX" val="20181196"/>
  <p:tag name="KSO_WM_UNIT_TYPE" val="l_h_f"/>
  <p:tag name="KSO_WM_UNIT_INDEX" val="1_5_1"/>
  <p:tag name="KSO_WM_UNIT_ID" val="diagram20181196_3*l_h_f*1_5_1"/>
  <p:tag name="KSO_WM_UNIT_LAYERLEVEL" val="1_1_1"/>
  <p:tag name="KSO_WM_UNIT_VALUE" val="25"/>
  <p:tag name="KSO_WM_UNIT_HIGHLIGHT" val="0"/>
  <p:tag name="KSO_WM_UNIT_COMPATIBLE" val="0"/>
  <p:tag name="KSO_WM_UNIT_CLEAR" val="0"/>
  <p:tag name="KSO_WM_BEAUTIFY_FLAG" val="#wm#"/>
  <p:tag name="KSO_WM_TAG_VERSION" val="1.0"/>
  <p:tag name="KSO_WM_DIAGRAM_GROUP_CODE" val="l1-1"/>
  <p:tag name="KSO_WM_UNIT_PRESET_TEXT" val="请在这里输入您的内容文字请在这里输入您的内容文字"/>
  <p:tag name="KSO_WM_UNIT_TEXT_FILL_FORE_SCHEMECOLOR_INDEX_BRIGHTNESS" val="0"/>
  <p:tag name="KSO_WM_UNIT_TEXT_FILL_FORE_SCHEMECOLOR_INDEX" val="14"/>
  <p:tag name="KSO_WM_UNIT_TEXT_FILL_TYPE" val="1"/>
  <p:tag name="KSO_WM_UNIT_USESOURCEFORMAT_APPLY" val="1"/>
</p:tagLst>
</file>

<file path=ppt/tags/tag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20.xml><?xml version="1.0" encoding="utf-8"?>
<p:tagLst xmlns:p="http://schemas.openxmlformats.org/presentationml/2006/main">
  <p:tag name="KSO_WM_TEMPLATE_CATEGORY" val="diagram"/>
  <p:tag name="KSO_WM_TEMPLATE_INDEX" val="20181196"/>
  <p:tag name="KSO_WM_UNIT_TYPE" val="l_h_a"/>
  <p:tag name="KSO_WM_UNIT_INDEX" val="1_5_1"/>
  <p:tag name="KSO_WM_UNIT_ID" val="diagram20181196_3*l_h_a*1_5_1"/>
  <p:tag name="KSO_WM_UNIT_LAYERLEVEL" val="1_1_1"/>
  <p:tag name="KSO_WM_UNIT_VALUE" val="4"/>
  <p:tag name="KSO_WM_UNIT_HIGHLIGHT" val="0"/>
  <p:tag name="KSO_WM_UNIT_COMPATIBLE" val="0"/>
  <p:tag name="KSO_WM_UNIT_CLEAR" val="0"/>
  <p:tag name="KSO_WM_BEAUTIFY_FLAG" val="#wm#"/>
  <p:tag name="KSO_WM_TAG_VERSION" val="1.0"/>
  <p:tag name="KSO_WM_DIAGRAM_GROUP_CODE" val="l1-1"/>
  <p:tag name="KSO_WM_UNIT_PRESET_TEXT" val="内容文字"/>
  <p:tag name="KSO_WM_UNIT_TEXT_FILL_FORE_SCHEMECOLOR_INDEX_BRIGHTNESS" val="0"/>
  <p:tag name="KSO_WM_UNIT_TEXT_FILL_FORE_SCHEMECOLOR_INDEX" val="14"/>
  <p:tag name="KSO_WM_UNIT_TEXT_FILL_TYPE" val="1"/>
  <p:tag name="KSO_WM_UNIT_USESOURCEFORMAT_APPLY" val="1"/>
</p:tagLst>
</file>

<file path=ppt/tags/tag221.xml><?xml version="1.0" encoding="utf-8"?>
<p:tagLst xmlns:p="http://schemas.openxmlformats.org/presentationml/2006/main">
  <p:tag name="KSO_WM_TAG_VERSION" val="1.0"/>
  <p:tag name="KSO_WM_BEAUTIFY_FLAG" val="#wm#"/>
  <p:tag name="KSO_WM_UNIT_TYPE" val="i"/>
  <p:tag name="KSO_WM_UNIT_ID" val="diagram20181196_3*i*26"/>
  <p:tag name="KSO_WM_TEMPLATE_CATEGORY" val="diagram"/>
  <p:tag name="KSO_WM_TEMPLATE_INDEX" val="20181196"/>
  <p:tag name="KSO_WM_UNIT_INDEX" val="26"/>
</p:tagLst>
</file>

<file path=ppt/tags/tag222.xml><?xml version="1.0" encoding="utf-8"?>
<p:tagLst xmlns:p="http://schemas.openxmlformats.org/presentationml/2006/main">
  <p:tag name="KSO_WM_TEMPLATE_CATEGORY" val="diagram"/>
  <p:tag name="KSO_WM_TEMPLATE_INDEX" val="20181196"/>
  <p:tag name="KSO_WM_UNIT_TYPE" val="l_i"/>
  <p:tag name="KSO_WM_UNIT_INDEX" val="1_13"/>
  <p:tag name="KSO_WM_UNIT_ID" val="diagram20181196_3*l_i*1_13"/>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23.xml><?xml version="1.0" encoding="utf-8"?>
<p:tagLst xmlns:p="http://schemas.openxmlformats.org/presentationml/2006/main">
  <p:tag name="KSO_WM_TEMPLATE_CATEGORY" val="diagram"/>
  <p:tag name="KSO_WM_TEMPLATE_INDEX" val="20181196"/>
  <p:tag name="KSO_WM_UNIT_TYPE" val="l_i"/>
  <p:tag name="KSO_WM_UNIT_INDEX" val="1_14"/>
  <p:tag name="KSO_WM_UNIT_ID" val="diagram20181196_3*l_i*1_14"/>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24.xml><?xml version="1.0" encoding="utf-8"?>
<p:tagLst xmlns:p="http://schemas.openxmlformats.org/presentationml/2006/main">
  <p:tag name="KSO_WM_TEMPLATE_CATEGORY" val="diagram"/>
  <p:tag name="KSO_WM_TEMPLATE_INDEX" val="20181196"/>
  <p:tag name="KSO_WM_UNIT_TYPE" val="l_i"/>
  <p:tag name="KSO_WM_UNIT_INDEX" val="1_15"/>
  <p:tag name="KSO_WM_UNIT_ID" val="diagram20181196_3*l_i*1_15"/>
  <p:tag name="KSO_WM_UNIT_LAYERLEVEL" val="1_1"/>
  <p:tag name="KSO_WM_BEAUTIFY_FLAG" val="#wm#"/>
  <p:tag name="KSO_WM_TAG_VERSION" val="1.0"/>
  <p:tag name="KSO_WM_DIAGRAM_GROUP_CODE" val="l1-1"/>
  <p:tag name="KSO_WM_UNIT_FILL_FORE_SCHEMECOLOR_INDEX_BRIGHTNESS" val="0"/>
  <p:tag name="KSO_WM_UNIT_FILL_FORE_SCHEMECOLOR_INDEX" val="4"/>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25.xml><?xml version="1.0" encoding="utf-8"?>
<p:tagLst xmlns:p="http://schemas.openxmlformats.org/presentationml/2006/main">
  <p:tag name="KSO_WM_TEMPLATE_CATEGORY" val="diagram"/>
  <p:tag name="KSO_WM_TEMPLATE_INDEX" val="20181196"/>
  <p:tag name="KSO_WM_UNIT_TYPE" val="l_i"/>
  <p:tag name="KSO_WM_UNIT_INDEX" val="1_16"/>
  <p:tag name="KSO_WM_UNIT_ID" val="diagram20181196_3*l_i*1_16"/>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26.xml><?xml version="1.0" encoding="utf-8"?>
<p:tagLst xmlns:p="http://schemas.openxmlformats.org/presentationml/2006/main">
  <p:tag name="KSO_WM_TEMPLATE_CATEGORY" val="diagram"/>
  <p:tag name="KSO_WM_TEMPLATE_INDEX" val="20181196"/>
  <p:tag name="KSO_WM_UNIT_TYPE" val="l_i"/>
  <p:tag name="KSO_WM_UNIT_INDEX" val="1_17"/>
  <p:tag name="KSO_WM_UNIT_ID" val="diagram20181196_3*l_i*1_17"/>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27.xml><?xml version="1.0" encoding="utf-8"?>
<p:tagLst xmlns:p="http://schemas.openxmlformats.org/presentationml/2006/main">
  <p:tag name="KSO_WM_TEMPLATE_CATEGORY" val="diagram"/>
  <p:tag name="KSO_WM_TEMPLATE_INDEX" val="20181196"/>
  <p:tag name="KSO_WM_UNIT_TYPE" val="l_i"/>
  <p:tag name="KSO_WM_UNIT_INDEX" val="1_18"/>
  <p:tag name="KSO_WM_UNIT_ID" val="diagram20181196_3*l_i*1_18"/>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28.xml><?xml version="1.0" encoding="utf-8"?>
<p:tagLst xmlns:p="http://schemas.openxmlformats.org/presentationml/2006/main">
  <p:tag name="KSO_WM_TEMPLATE_CATEGORY" val="diagram"/>
  <p:tag name="KSO_WM_TEMPLATE_INDEX" val="20181196"/>
  <p:tag name="KSO_WM_UNIT_TYPE" val="l_i"/>
  <p:tag name="KSO_WM_UNIT_INDEX" val="1_19"/>
  <p:tag name="KSO_WM_UNIT_ID" val="diagram20181196_3*l_i*1_19"/>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29.xml><?xml version="1.0" encoding="utf-8"?>
<p:tagLst xmlns:p="http://schemas.openxmlformats.org/presentationml/2006/main">
  <p:tag name="KSO_WM_TEMPLATE_CATEGORY" val="diagram"/>
  <p:tag name="KSO_WM_TEMPLATE_INDEX" val="20181196"/>
  <p:tag name="KSO_WM_UNIT_TYPE" val="l_i"/>
  <p:tag name="KSO_WM_UNIT_INDEX" val="1_20"/>
  <p:tag name="KSO_WM_UNIT_ID" val="diagram20181196_3*l_i*1_20"/>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1"/>
  <p:tag name="KSO_WM_UNIT_LAYERLEVEL" val="1"/>
  <p:tag name="KSO_WM_TAG_VERSION" val="1.0"/>
  <p:tag name="KSO_WM_BEAUTIFY_FLAG" val="#wm#"/>
  <p:tag name="KSO_WM_UNIT_TYPE" val="i"/>
  <p:tag name="KSO_WM_UNIT_INDEX" val="1"/>
</p:tagLst>
</file>

<file path=ppt/tags/tag230.xml><?xml version="1.0" encoding="utf-8"?>
<p:tagLst xmlns:p="http://schemas.openxmlformats.org/presentationml/2006/main">
  <p:tag name="KSO_WM_TEMPLATE_CATEGORY" val="diagram"/>
  <p:tag name="KSO_WM_TEMPLATE_INDEX" val="20181196"/>
  <p:tag name="KSO_WM_UNIT_TYPE" val="l_i"/>
  <p:tag name="KSO_WM_UNIT_INDEX" val="1_21"/>
  <p:tag name="KSO_WM_UNIT_ID" val="diagram20181196_3*l_i*1_21"/>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31.xml><?xml version="1.0" encoding="utf-8"?>
<p:tagLst xmlns:p="http://schemas.openxmlformats.org/presentationml/2006/main">
  <p:tag name="KSO_WM_TEMPLATE_CATEGORY" val="diagram"/>
  <p:tag name="KSO_WM_TEMPLATE_INDEX" val="20181196"/>
  <p:tag name="KSO_WM_UNIT_TYPE" val="l_i"/>
  <p:tag name="KSO_WM_UNIT_INDEX" val="1_22"/>
  <p:tag name="KSO_WM_UNIT_ID" val="diagram20181196_3*l_i*1_22"/>
  <p:tag name="KSO_WM_UNIT_LAYERLEVEL" val="1_1"/>
  <p:tag name="KSO_WM_BEAUTIFY_FLAG" val="#wm#"/>
  <p:tag name="KSO_WM_TAG_VERSION" val="1.0"/>
  <p:tag name="KSO_WM_DIAGRAM_GROUP_CODE" val="l1-1"/>
  <p:tag name="KSO_WM_UNIT_FILL_FORE_SCHEMECOLOR_INDEX_BRIGHTNESS" val="0"/>
  <p:tag name="KSO_WM_UNIT_FILL_FORE_SCHEMECOLOR_INDEX" val="4"/>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32.xml><?xml version="1.0" encoding="utf-8"?>
<p:tagLst xmlns:p="http://schemas.openxmlformats.org/presentationml/2006/main">
  <p:tag name="KSO_WM_TEMPLATE_CATEGORY" val="diagram"/>
  <p:tag name="KSO_WM_TEMPLATE_INDEX" val="20181196"/>
  <p:tag name="KSO_WM_UNIT_TYPE" val="l_i"/>
  <p:tag name="KSO_WM_UNIT_INDEX" val="1_23"/>
  <p:tag name="KSO_WM_UNIT_ID" val="diagram20181196_3*l_i*1_23"/>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33.xml><?xml version="1.0" encoding="utf-8"?>
<p:tagLst xmlns:p="http://schemas.openxmlformats.org/presentationml/2006/main">
  <p:tag name="KSO_WM_TEMPLATE_CATEGORY" val="diagram"/>
  <p:tag name="KSO_WM_TEMPLATE_INDEX" val="20181196"/>
  <p:tag name="KSO_WM_UNIT_TYPE" val="l_i"/>
  <p:tag name="KSO_WM_UNIT_INDEX" val="1_24"/>
  <p:tag name="KSO_WM_UNIT_ID" val="diagram20181196_3*l_i*1_24"/>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34.xml><?xml version="1.0" encoding="utf-8"?>
<p:tagLst xmlns:p="http://schemas.openxmlformats.org/presentationml/2006/main">
  <p:tag name="KSO_WM_TEMPLATE_CATEGORY" val="diagram"/>
  <p:tag name="KSO_WM_TEMPLATE_INDEX" val="20181196"/>
  <p:tag name="KSO_WM_UNIT_TYPE" val="l_i"/>
  <p:tag name="KSO_WM_UNIT_INDEX" val="1_25"/>
  <p:tag name="KSO_WM_UNIT_ID" val="diagram20181196_3*l_i*1_25"/>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35.xml><?xml version="1.0" encoding="utf-8"?>
<p:tagLst xmlns:p="http://schemas.openxmlformats.org/presentationml/2006/main">
  <p:tag name="KSO_WM_TEMPLATE_CATEGORY" val="diagram"/>
  <p:tag name="KSO_WM_TEMPLATE_INDEX" val="20181196"/>
  <p:tag name="KSO_WM_UNIT_TYPE" val="l_i"/>
  <p:tag name="KSO_WM_UNIT_INDEX" val="1_26"/>
  <p:tag name="KSO_WM_UNIT_ID" val="diagram20181196_3*l_i*1_26"/>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36.xml><?xml version="1.0" encoding="utf-8"?>
<p:tagLst xmlns:p="http://schemas.openxmlformats.org/presentationml/2006/main">
  <p:tag name="KSO_WM_TEMPLATE_CATEGORY" val="diagram"/>
  <p:tag name="KSO_WM_TEMPLATE_INDEX" val="20181196"/>
  <p:tag name="KSO_WM_UNIT_TYPE" val="l_i"/>
  <p:tag name="KSO_WM_UNIT_INDEX" val="1_27"/>
  <p:tag name="KSO_WM_UNIT_ID" val="diagram20181196_3*l_i*1_27"/>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37.xml><?xml version="1.0" encoding="utf-8"?>
<p:tagLst xmlns:p="http://schemas.openxmlformats.org/presentationml/2006/main">
  <p:tag name="KSO_WM_TEMPLATE_CATEGORY" val="diagram"/>
  <p:tag name="KSO_WM_TEMPLATE_INDEX" val="20181196"/>
  <p:tag name="KSO_WM_UNIT_TYPE" val="l_i"/>
  <p:tag name="KSO_WM_UNIT_INDEX" val="1_28"/>
  <p:tag name="KSO_WM_UNIT_ID" val="diagram20181196_3*l_i*1_28"/>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38.xml><?xml version="1.0" encoding="utf-8"?>
<p:tagLst xmlns:p="http://schemas.openxmlformats.org/presentationml/2006/main">
  <p:tag name="KSO_WM_TEMPLATE_CATEGORY" val="diagram"/>
  <p:tag name="KSO_WM_TEMPLATE_INDEX" val="20181196"/>
  <p:tag name="KSO_WM_UNIT_TYPE" val="l_i"/>
  <p:tag name="KSO_WM_UNIT_INDEX" val="1_29"/>
  <p:tag name="KSO_WM_UNIT_ID" val="diagram20181196_3*l_i*1_29"/>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39.xml><?xml version="1.0" encoding="utf-8"?>
<p:tagLst xmlns:p="http://schemas.openxmlformats.org/presentationml/2006/main">
  <p:tag name="KSO_WM_TEMPLATE_CATEGORY" val="diagram"/>
  <p:tag name="KSO_WM_TEMPLATE_INDEX" val="20181196"/>
  <p:tag name="KSO_WM_UNIT_TYPE" val="l_i"/>
  <p:tag name="KSO_WM_UNIT_INDEX" val="1_30"/>
  <p:tag name="KSO_WM_UNIT_ID" val="diagram20181196_3*l_i*1_30"/>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i*2"/>
  <p:tag name="KSO_WM_UNIT_LAYERLEVEL" val="1"/>
  <p:tag name="KSO_WM_TAG_VERSION" val="1.0"/>
  <p:tag name="KSO_WM_BEAUTIFY_FLAG" val="#wm#"/>
  <p:tag name="KSO_WM_UNIT_TYPE" val="i"/>
  <p:tag name="KSO_WM_UNIT_INDEX" val="2"/>
</p:tagLst>
</file>

<file path=ppt/tags/tag240.xml><?xml version="1.0" encoding="utf-8"?>
<p:tagLst xmlns:p="http://schemas.openxmlformats.org/presentationml/2006/main">
  <p:tag name="KSO_WM_TEMPLATE_CATEGORY" val="diagram"/>
  <p:tag name="KSO_WM_TEMPLATE_INDEX" val="20181196"/>
  <p:tag name="KSO_WM_UNIT_TYPE" val="l_i"/>
  <p:tag name="KSO_WM_UNIT_INDEX" val="1_31"/>
  <p:tag name="KSO_WM_UNIT_ID" val="diagram20181196_3*l_i*1_31"/>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41.xml><?xml version="1.0" encoding="utf-8"?>
<p:tagLst xmlns:p="http://schemas.openxmlformats.org/presentationml/2006/main">
  <p:tag name="KSO_WM_TEMPLATE_CATEGORY" val="diagram"/>
  <p:tag name="KSO_WM_TEMPLATE_INDEX" val="20181196"/>
  <p:tag name="KSO_WM_UNIT_TYPE" val="l_i"/>
  <p:tag name="KSO_WM_UNIT_INDEX" val="1_32"/>
  <p:tag name="KSO_WM_UNIT_ID" val="diagram20181196_3*l_i*1_32"/>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42.xml><?xml version="1.0" encoding="utf-8"?>
<p:tagLst xmlns:p="http://schemas.openxmlformats.org/presentationml/2006/main">
  <p:tag name="KSO_WM_TEMPLATE_CATEGORY" val="diagram"/>
  <p:tag name="KSO_WM_TEMPLATE_INDEX" val="20181196"/>
  <p:tag name="KSO_WM_UNIT_TYPE" val="l_i"/>
  <p:tag name="KSO_WM_UNIT_INDEX" val="1_33"/>
  <p:tag name="KSO_WM_UNIT_ID" val="diagram20181196_3*l_i*1_33"/>
  <p:tag name="KSO_WM_UNIT_LAYERLEVEL" val="1_1"/>
  <p:tag name="KSO_WM_BEAUTIFY_FLAG" val="#wm#"/>
  <p:tag name="KSO_WM_TAG_VERSION" val="1.0"/>
  <p:tag name="KSO_WM_DIAGRAM_GROUP_CODE" val="l1-1"/>
  <p:tag name="KSO_WM_UNIT_FILL_FORE_SCHEMECOLOR_INDEX_BRIGHTNESS" val="0"/>
  <p:tag name="KSO_WM_UNIT_FILL_FORE_SCHEMECOLOR_INDEX" val="4"/>
  <p:tag name="KSO_WM_UNIT_FILL_TYPE" val="1"/>
  <p:tag name="KSO_WM_UNIT_TEXT_FILL_FORE_SCHEMECOLOR_INDEX_BRIGHTNESS" val="0"/>
  <p:tag name="KSO_WM_UNIT_TEXT_FILL_FORE_SCHEMECOLOR_INDEX" val="13"/>
  <p:tag name="KSO_WM_UNIT_TEXT_FILL_TYPE" val="1"/>
  <p:tag name="KSO_WM_UNIT_USESOURCEFORMAT_APPLY" val="1"/>
</p:tagLst>
</file>

<file path=ppt/tags/tag243.xml><?xml version="1.0" encoding="utf-8"?>
<p:tagLst xmlns:p="http://schemas.openxmlformats.org/presentationml/2006/main">
  <p:tag name="KSO_WM_TEMPLATE_CATEGORY" val="diagram"/>
  <p:tag name="KSO_WM_TEMPLATE_INDEX" val="20181196"/>
  <p:tag name="KSO_WM_UNIT_TYPE" val="l_i"/>
  <p:tag name="KSO_WM_UNIT_INDEX" val="1_34"/>
  <p:tag name="KSO_WM_UNIT_ID" val="diagram20181196_3*l_i*1_34"/>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44.xml><?xml version="1.0" encoding="utf-8"?>
<p:tagLst xmlns:p="http://schemas.openxmlformats.org/presentationml/2006/main">
  <p:tag name="KSO_WM_TEMPLATE_CATEGORY" val="diagram"/>
  <p:tag name="KSO_WM_TEMPLATE_INDEX" val="20181196"/>
  <p:tag name="KSO_WM_UNIT_TYPE" val="l_i"/>
  <p:tag name="KSO_WM_UNIT_INDEX" val="1_35"/>
  <p:tag name="KSO_WM_UNIT_ID" val="diagram20181196_3*l_i*1_35"/>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45.xml><?xml version="1.0" encoding="utf-8"?>
<p:tagLst xmlns:p="http://schemas.openxmlformats.org/presentationml/2006/main">
  <p:tag name="KSO_WM_TEMPLATE_CATEGORY" val="diagram"/>
  <p:tag name="KSO_WM_TEMPLATE_INDEX" val="20181196"/>
  <p:tag name="KSO_WM_UNIT_TYPE" val="l_i"/>
  <p:tag name="KSO_WM_UNIT_INDEX" val="1_36"/>
  <p:tag name="KSO_WM_UNIT_ID" val="diagram20181196_3*l_i*1_36"/>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46.xml><?xml version="1.0" encoding="utf-8"?>
<p:tagLst xmlns:p="http://schemas.openxmlformats.org/presentationml/2006/main">
  <p:tag name="KSO_WM_TEMPLATE_CATEGORY" val="diagram"/>
  <p:tag name="KSO_WM_TEMPLATE_INDEX" val="20181196"/>
  <p:tag name="KSO_WM_UNIT_TYPE" val="l_i"/>
  <p:tag name="KSO_WM_UNIT_INDEX" val="1_37"/>
  <p:tag name="KSO_WM_UNIT_ID" val="diagram20181196_3*l_i*1_37"/>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47.xml><?xml version="1.0" encoding="utf-8"?>
<p:tagLst xmlns:p="http://schemas.openxmlformats.org/presentationml/2006/main">
  <p:tag name="KSO_WM_TEMPLATE_CATEGORY" val="diagram"/>
  <p:tag name="KSO_WM_TEMPLATE_INDEX" val="20181196"/>
  <p:tag name="KSO_WM_UNIT_TYPE" val="l_i"/>
  <p:tag name="KSO_WM_UNIT_INDEX" val="1_38"/>
  <p:tag name="KSO_WM_UNIT_ID" val="diagram20181196_3*l_i*1_38"/>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48.xml><?xml version="1.0" encoding="utf-8"?>
<p:tagLst xmlns:p="http://schemas.openxmlformats.org/presentationml/2006/main">
  <p:tag name="KSO_WM_TEMPLATE_CATEGORY" val="diagram"/>
  <p:tag name="KSO_WM_TEMPLATE_INDEX" val="20181196"/>
  <p:tag name="KSO_WM_UNIT_TYPE" val="l_i"/>
  <p:tag name="KSO_WM_UNIT_INDEX" val="1_39"/>
  <p:tag name="KSO_WM_UNIT_ID" val="diagram20181196_3*l_i*1_39"/>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49.xml><?xml version="1.0" encoding="utf-8"?>
<p:tagLst xmlns:p="http://schemas.openxmlformats.org/presentationml/2006/main">
  <p:tag name="KSO_WM_TEMPLATE_CATEGORY" val="diagram"/>
  <p:tag name="KSO_WM_TEMPLATE_INDEX" val="20181196"/>
  <p:tag name="KSO_WM_UNIT_TYPE" val="l_i"/>
  <p:tag name="KSO_WM_UNIT_INDEX" val="1_40"/>
  <p:tag name="KSO_WM_UNIT_ID" val="diagram20181196_3*l_i*1_40"/>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50.xml><?xml version="1.0" encoding="utf-8"?>
<p:tagLst xmlns:p="http://schemas.openxmlformats.org/presentationml/2006/main">
  <p:tag name="KSO_WM_TEMPLATE_CATEGORY" val="diagram"/>
  <p:tag name="KSO_WM_TEMPLATE_INDEX" val="20181196"/>
  <p:tag name="KSO_WM_UNIT_TYPE" val="l_i"/>
  <p:tag name="KSO_WM_UNIT_INDEX" val="1_41"/>
  <p:tag name="KSO_WM_UNIT_ID" val="diagram20181196_3*l_i*1_41"/>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51.xml><?xml version="1.0" encoding="utf-8"?>
<p:tagLst xmlns:p="http://schemas.openxmlformats.org/presentationml/2006/main">
  <p:tag name="KSO_WM_TEMPLATE_CATEGORY" val="diagram"/>
  <p:tag name="KSO_WM_TEMPLATE_INDEX" val="20181196"/>
  <p:tag name="KSO_WM_UNIT_TYPE" val="l_i"/>
  <p:tag name="KSO_WM_UNIT_INDEX" val="1_42"/>
  <p:tag name="KSO_WM_UNIT_ID" val="diagram20181196_3*l_i*1_42"/>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52.xml><?xml version="1.0" encoding="utf-8"?>
<p:tagLst xmlns:p="http://schemas.openxmlformats.org/presentationml/2006/main">
  <p:tag name="KSO_WM_TEMPLATE_CATEGORY" val="diagram"/>
  <p:tag name="KSO_WM_TEMPLATE_INDEX" val="20181196"/>
  <p:tag name="KSO_WM_UNIT_TYPE" val="l_i"/>
  <p:tag name="KSO_WM_UNIT_INDEX" val="1_43"/>
  <p:tag name="KSO_WM_UNIT_ID" val="diagram20181196_3*l_i*1_43"/>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53.xml><?xml version="1.0" encoding="utf-8"?>
<p:tagLst xmlns:p="http://schemas.openxmlformats.org/presentationml/2006/main">
  <p:tag name="KSO_WM_TEMPLATE_CATEGORY" val="diagram"/>
  <p:tag name="KSO_WM_TEMPLATE_INDEX" val="20181196"/>
  <p:tag name="KSO_WM_UNIT_TYPE" val="l_i"/>
  <p:tag name="KSO_WM_UNIT_INDEX" val="1_44"/>
  <p:tag name="KSO_WM_UNIT_ID" val="diagram20181196_3*l_i*1_44"/>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54.xml><?xml version="1.0" encoding="utf-8"?>
<p:tagLst xmlns:p="http://schemas.openxmlformats.org/presentationml/2006/main">
  <p:tag name="KSO_WM_TEMPLATE_CATEGORY" val="diagram"/>
  <p:tag name="KSO_WM_TEMPLATE_INDEX" val="20181196"/>
  <p:tag name="KSO_WM_UNIT_TYPE" val="l_i"/>
  <p:tag name="KSO_WM_UNIT_INDEX" val="1_45"/>
  <p:tag name="KSO_WM_UNIT_ID" val="diagram20181196_3*l_i*1_45"/>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55.xml><?xml version="1.0" encoding="utf-8"?>
<p:tagLst xmlns:p="http://schemas.openxmlformats.org/presentationml/2006/main">
  <p:tag name="KSO_WM_TEMPLATE_CATEGORY" val="diagram"/>
  <p:tag name="KSO_WM_TEMPLATE_INDEX" val="20181196"/>
  <p:tag name="KSO_WM_UNIT_TYPE" val="l_i"/>
  <p:tag name="KSO_WM_UNIT_INDEX" val="1_46"/>
  <p:tag name="KSO_WM_UNIT_ID" val="diagram20181196_3*l_i*1_46"/>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56.xml><?xml version="1.0" encoding="utf-8"?>
<p:tagLst xmlns:p="http://schemas.openxmlformats.org/presentationml/2006/main">
  <p:tag name="KSO_WM_TEMPLATE_CATEGORY" val="diagram"/>
  <p:tag name="KSO_WM_TEMPLATE_INDEX" val="20181196"/>
  <p:tag name="KSO_WM_UNIT_TYPE" val="l_i"/>
  <p:tag name="KSO_WM_UNIT_INDEX" val="1_47"/>
  <p:tag name="KSO_WM_UNIT_ID" val="diagram20181196_3*l_i*1_47"/>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57.xml><?xml version="1.0" encoding="utf-8"?>
<p:tagLst xmlns:p="http://schemas.openxmlformats.org/presentationml/2006/main">
  <p:tag name="KSO_WM_TEMPLATE_CATEGORY" val="diagram"/>
  <p:tag name="KSO_WM_TEMPLATE_INDEX" val="20181196"/>
  <p:tag name="KSO_WM_UNIT_TYPE" val="l_i"/>
  <p:tag name="KSO_WM_UNIT_INDEX" val="1_48"/>
  <p:tag name="KSO_WM_UNIT_ID" val="diagram20181196_3*l_i*1_48"/>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58.xml><?xml version="1.0" encoding="utf-8"?>
<p:tagLst xmlns:p="http://schemas.openxmlformats.org/presentationml/2006/main">
  <p:tag name="KSO_WM_TEMPLATE_CATEGORY" val="diagram"/>
  <p:tag name="KSO_WM_TEMPLATE_INDEX" val="20181196"/>
  <p:tag name="KSO_WM_UNIT_TYPE" val="l_i"/>
  <p:tag name="KSO_WM_UNIT_INDEX" val="1_49"/>
  <p:tag name="KSO_WM_UNIT_ID" val="diagram20181196_3*l_i*1_49"/>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59.xml><?xml version="1.0" encoding="utf-8"?>
<p:tagLst xmlns:p="http://schemas.openxmlformats.org/presentationml/2006/main">
  <p:tag name="KSO_WM_TEMPLATE_CATEGORY" val="diagram"/>
  <p:tag name="KSO_WM_TEMPLATE_INDEX" val="20181196"/>
  <p:tag name="KSO_WM_UNIT_TYPE" val="l_i"/>
  <p:tag name="KSO_WM_UNIT_INDEX" val="1_50"/>
  <p:tag name="KSO_WM_UNIT_ID" val="diagram20181196_3*l_i*1_50"/>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60.xml><?xml version="1.0" encoding="utf-8"?>
<p:tagLst xmlns:p="http://schemas.openxmlformats.org/presentationml/2006/main">
  <p:tag name="KSO_WM_TEMPLATE_CATEGORY" val="diagram"/>
  <p:tag name="KSO_WM_TEMPLATE_INDEX" val="20181196"/>
  <p:tag name="KSO_WM_UNIT_TYPE" val="l_i"/>
  <p:tag name="KSO_WM_UNIT_INDEX" val="1_51"/>
  <p:tag name="KSO_WM_UNIT_ID" val="diagram20181196_3*l_i*1_51"/>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61.xml><?xml version="1.0" encoding="utf-8"?>
<p:tagLst xmlns:p="http://schemas.openxmlformats.org/presentationml/2006/main">
  <p:tag name="KSO_WM_TEMPLATE_CATEGORY" val="diagram"/>
  <p:tag name="KSO_WM_TEMPLATE_INDEX" val="20181196"/>
  <p:tag name="KSO_WM_UNIT_TYPE" val="l_i"/>
  <p:tag name="KSO_WM_UNIT_INDEX" val="1_52"/>
  <p:tag name="KSO_WM_UNIT_ID" val="diagram20181196_3*l_i*1_52"/>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62.xml><?xml version="1.0" encoding="utf-8"?>
<p:tagLst xmlns:p="http://schemas.openxmlformats.org/presentationml/2006/main">
  <p:tag name="KSO_WM_TEMPLATE_CATEGORY" val="diagram"/>
  <p:tag name="KSO_WM_TEMPLATE_INDEX" val="20181196"/>
  <p:tag name="KSO_WM_UNIT_TYPE" val="l_i"/>
  <p:tag name="KSO_WM_UNIT_INDEX" val="1_53"/>
  <p:tag name="KSO_WM_UNIT_ID" val="diagram20181196_3*l_i*1_53"/>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63.xml><?xml version="1.0" encoding="utf-8"?>
<p:tagLst xmlns:p="http://schemas.openxmlformats.org/presentationml/2006/main">
  <p:tag name="KSO_WM_TEMPLATE_CATEGORY" val="diagram"/>
  <p:tag name="KSO_WM_TEMPLATE_INDEX" val="20181196"/>
  <p:tag name="KSO_WM_UNIT_TYPE" val="l_i"/>
  <p:tag name="KSO_WM_UNIT_INDEX" val="1_54"/>
  <p:tag name="KSO_WM_UNIT_ID" val="diagram20181196_3*l_i*1_54"/>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64.xml><?xml version="1.0" encoding="utf-8"?>
<p:tagLst xmlns:p="http://schemas.openxmlformats.org/presentationml/2006/main">
  <p:tag name="KSO_WM_TEMPLATE_CATEGORY" val="diagram"/>
  <p:tag name="KSO_WM_TEMPLATE_INDEX" val="20181196"/>
  <p:tag name="KSO_WM_UNIT_TYPE" val="l_i"/>
  <p:tag name="KSO_WM_UNIT_INDEX" val="1_55"/>
  <p:tag name="KSO_WM_UNIT_ID" val="diagram20181196_3*l_i*1_55"/>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65.xml><?xml version="1.0" encoding="utf-8"?>
<p:tagLst xmlns:p="http://schemas.openxmlformats.org/presentationml/2006/main">
  <p:tag name="KSO_WM_TEMPLATE_CATEGORY" val="diagram"/>
  <p:tag name="KSO_WM_TEMPLATE_INDEX" val="20181196"/>
  <p:tag name="KSO_WM_UNIT_TYPE" val="l_i"/>
  <p:tag name="KSO_WM_UNIT_INDEX" val="1_56"/>
  <p:tag name="KSO_WM_UNIT_ID" val="diagram20181196_3*l_i*1_56"/>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66.xml><?xml version="1.0" encoding="utf-8"?>
<p:tagLst xmlns:p="http://schemas.openxmlformats.org/presentationml/2006/main">
  <p:tag name="KSO_WM_TEMPLATE_CATEGORY" val="diagram"/>
  <p:tag name="KSO_WM_TEMPLATE_INDEX" val="20181196"/>
  <p:tag name="KSO_WM_UNIT_TYPE" val="l_i"/>
  <p:tag name="KSO_WM_UNIT_INDEX" val="1_57"/>
  <p:tag name="KSO_WM_UNIT_ID" val="diagram20181196_3*l_i*1_57"/>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67.xml><?xml version="1.0" encoding="utf-8"?>
<p:tagLst xmlns:p="http://schemas.openxmlformats.org/presentationml/2006/main">
  <p:tag name="KSO_WM_TEMPLATE_CATEGORY" val="diagram"/>
  <p:tag name="KSO_WM_TEMPLATE_INDEX" val="20181196"/>
  <p:tag name="KSO_WM_UNIT_TYPE" val="l_i"/>
  <p:tag name="KSO_WM_UNIT_INDEX" val="1_58"/>
  <p:tag name="KSO_WM_UNIT_ID" val="diagram20181196_3*l_i*1_58"/>
  <p:tag name="KSO_WM_UNIT_LAYERLEVEL" val="1_1"/>
  <p:tag name="KSO_WM_BEAUTIFY_FLAG" val="#wm#"/>
  <p:tag name="KSO_WM_TAG_VERSION" val="1.0"/>
  <p:tag name="KSO_WM_DIAGRAM_GROUP_CODE" val="l1-1"/>
  <p:tag name="KSO_WM_UNIT_TEXT_FILL_FORE_SCHEMECOLOR_INDEX_BRIGHTNESS" val="0"/>
  <p:tag name="KSO_WM_UNIT_TEXT_FILL_FORE_SCHEMECOLOR_INDEX" val="13"/>
  <p:tag name="KSO_WM_UNIT_TEXT_FILL_TYPE" val="1"/>
  <p:tag name="KSO_WM_UNIT_USESOURCEFORMAT_APPLY" val="1"/>
</p:tagLst>
</file>

<file path=ppt/tags/tag268.xml><?xml version="1.0" encoding="utf-8"?>
<p:tagLst xmlns:p="http://schemas.openxmlformats.org/presentationml/2006/main">
  <p:tag name="KSO_WM_SLIDE_ID" val="custom20200983_5"/>
  <p:tag name="KSO_WM_TEMPLATE_SUBCATEGORY" val="0"/>
  <p:tag name="KSO_WM_SLIDE_TYPE" val="contents"/>
  <p:tag name="KSO_WM_SLIDE_SUBTYPE" val="diag"/>
  <p:tag name="KSO_WM_SLIDE_ITEM_CNT" val="5"/>
  <p:tag name="KSO_WM_SLIDE_INDEX" val="5"/>
  <p:tag name="KSO_WM_TAG_VERSION" val="1.0"/>
  <p:tag name="KSO_WM_BEAUTIFY_FLAG" val="#wm#"/>
  <p:tag name="KSO_WM_TEMPLATE_CATEGORY" val="custom"/>
  <p:tag name="KSO_WM_TEMPLATE_INDEX" val="20200983"/>
  <p:tag name="KSO_WM_DIAGRAM_GROUP_CODE" val="l1-1"/>
  <p:tag name="KSO_WM_SLIDE_DIAGTYPE" val="l"/>
  <p:tag name="KSO_WM_SLIDE_LAYOUT" val="a_l"/>
  <p:tag name="KSO_WM_SLIDE_LAYOUT_CNT" val="1_1"/>
  <p:tag name="KSO_WM_TEMPLATE_MASTER_TYPE" val="1"/>
  <p:tag name="KSO_WM_TEMPLATE_COLOR_TYPE" val="1"/>
  <p:tag name="KSO_WM_SPECIAL_SOURCE" val="bdnull"/>
</p:tagLst>
</file>

<file path=ppt/tags/tag2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271.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1_1"/>
  <p:tag name="KSO_WM_UNIT_ID" val="diagram20227979_2*l_h_a*1_1_1"/>
  <p:tag name="KSO_WM_TEMPLATE_CATEGORY" val="diagram"/>
  <p:tag name="KSO_WM_TEMPLATE_INDEX" val="20227979"/>
  <p:tag name="KSO_WM_UNIT_LAYERLEVEL" val="1_1_1"/>
  <p:tag name="KSO_WM_TAG_VERSION" val="1.0"/>
  <p:tag name="KSO_WM_BEAUTIFY_FLAG" val="#wm#"/>
  <p:tag name="KSO_WM_UNIT_TEXT_FILL_FORE_SCHEMECOLOR_INDEX" val="5"/>
  <p:tag name="KSO_WM_UNIT_TEXT_FILL_TYPE" val="1"/>
</p:tagLst>
</file>

<file path=ppt/tags/tag272.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27979_2*l_h_f*1_1_1"/>
  <p:tag name="KSO_WM_TEMPLATE_CATEGORY" val="diagram"/>
  <p:tag name="KSO_WM_TEMPLATE_INDEX" val="20227979"/>
  <p:tag name="KSO_WM_UNIT_LAYERLEVEL" val="1_1_1"/>
  <p:tag name="KSO_WM_TAG_VERSION" val="1.0"/>
  <p:tag name="KSO_WM_BEAUTIFY_FLAG" val="#wm#"/>
  <p:tag name="KSO_WM_UNIT_TEXT_FILL_FORE_SCHEMECOLOR_INDEX" val="13"/>
  <p:tag name="KSO_WM_UNIT_TEXT_FILL_TYPE" val="1"/>
</p:tagLst>
</file>

<file path=ppt/tags/tag273.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27979_2*l_h_i*1_1_1"/>
  <p:tag name="KSO_WM_TEMPLATE_CATEGORY" val="diagram"/>
  <p:tag name="KSO_WM_TEMPLATE_INDEX" val="20227979"/>
  <p:tag name="KSO_WM_UNIT_LAYERLEVEL" val="1_1_1"/>
  <p:tag name="KSO_WM_TAG_VERSION" val="1.0"/>
  <p:tag name="KSO_WM_BEAUTIFY_FLAG" val="#wm#"/>
  <p:tag name="KSO_WM_UNIT_LINE_FORE_SCHEMECOLOR_INDEX" val="10"/>
  <p:tag name="KSO_WM_UNIT_LINE_FILL_TYPE" val="2"/>
</p:tagLst>
</file>

<file path=ppt/tags/tag274.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27979_2*l_h_i*1_1_2"/>
  <p:tag name="KSO_WM_TEMPLATE_CATEGORY" val="diagram"/>
  <p:tag name="KSO_WM_TEMPLATE_INDEX" val="20227979"/>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275.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27979_2*l_h_i*1_2_1"/>
  <p:tag name="KSO_WM_TEMPLATE_CATEGORY" val="diagram"/>
  <p:tag name="KSO_WM_TEMPLATE_INDEX" val="20227979"/>
  <p:tag name="KSO_WM_UNIT_LAYERLEVEL" val="1_1_1"/>
  <p:tag name="KSO_WM_TAG_VERSION" val="1.0"/>
  <p:tag name="KSO_WM_BEAUTIFY_FLAG" val="#wm#"/>
  <p:tag name="KSO_WM_UNIT_FILL_FORE_SCHEMECOLOR_INDEX" val="8"/>
  <p:tag name="KSO_WM_UNIT_FILL_TYPE" val="1"/>
  <p:tag name="KSO_WM_UNIT_TEXT_FILL_FORE_SCHEMECOLOR_INDEX" val="2"/>
  <p:tag name="KSO_WM_UNIT_TEXT_FILL_TYPE" val="1"/>
</p:tagLst>
</file>

<file path=ppt/tags/tag276.xml><?xml version="1.0" encoding="utf-8"?>
<p:tagLst xmlns:p="http://schemas.openxmlformats.org/presentationml/2006/main">
  <p:tag name="KSO_WM_UNIT_ISCONTENTSTITLE" val="0"/>
  <p:tag name="KSO_WM_UNIT_ISNUMDGMTITLE" val="0"/>
  <p:tag name="KSO_WM_UNIT_PRESET_TEXT" val="请添加小标题"/>
  <p:tag name="KSO_WM_UNIT_NOCLEAR" val="0"/>
  <p:tag name="KSO_WM_UNIT_HIGHLIGHT" val="0"/>
  <p:tag name="KSO_WM_UNIT_COMPATIBLE" val="0"/>
  <p:tag name="KSO_WM_UNIT_DIAGRAM_ISNUMVISUAL" val="0"/>
  <p:tag name="KSO_WM_UNIT_DIAGRAM_ISREFERUNIT" val="0"/>
  <p:tag name="KSO_WM_DIAGRAM_GROUP_CODE" val="l1-1"/>
  <p:tag name="KSO_WM_UNIT_TYPE" val="l_h_a"/>
  <p:tag name="KSO_WM_UNIT_INDEX" val="1_2_1"/>
  <p:tag name="KSO_WM_UNIT_ID" val="diagram20227979_2*l_h_a*1_2_1"/>
  <p:tag name="KSO_WM_TEMPLATE_CATEGORY" val="diagram"/>
  <p:tag name="KSO_WM_TEMPLATE_INDEX" val="20227979"/>
  <p:tag name="KSO_WM_UNIT_LAYERLEVEL" val="1_1_1"/>
  <p:tag name="KSO_WM_TAG_VERSION" val="1.0"/>
  <p:tag name="KSO_WM_BEAUTIFY_FLAG" val="#wm#"/>
  <p:tag name="KSO_WM_UNIT_TEXT_FILL_FORE_SCHEMECOLOR_INDEX" val="5"/>
  <p:tag name="KSO_WM_UNIT_TEXT_FILL_TYPE" val="1"/>
</p:tagLst>
</file>

<file path=ppt/tags/tag277.xml><?xml version="1.0" encoding="utf-8"?>
<p:tagLst xmlns:p="http://schemas.openxmlformats.org/presentationml/2006/main">
  <p:tag name="KSO_WM_UNIT_SUBTYPE" val="a"/>
  <p:tag name="KSO_WM_UNIT_PRESET_TEXT" val="单击此处输入你的正文，文字是您思想的提炼，为了最终演示发布的良好效果，请尽量言简意赅的阐述观点。"/>
  <p:tag name="KSO_WM_UNIT_NOCLEAR" val="0"/>
  <p:tag name="KSO_WM_UNIT_VALUE" val="6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27979_2*l_h_f*1_2_1"/>
  <p:tag name="KSO_WM_TEMPLATE_CATEGORY" val="diagram"/>
  <p:tag name="KSO_WM_TEMPLATE_INDEX" val="20227979"/>
  <p:tag name="KSO_WM_UNIT_LAYERLEVEL" val="1_1_1"/>
  <p:tag name="KSO_WM_TAG_VERSION" val="1.0"/>
  <p:tag name="KSO_WM_BEAUTIFY_FLAG" val="#wm#"/>
  <p:tag name="KSO_WM_UNIT_TEXT_FILL_FORE_SCHEMECOLOR_INDEX" val="13"/>
  <p:tag name="KSO_WM_UNIT_TEXT_FILL_TYPE" val="1"/>
</p:tagLst>
</file>

<file path=ppt/tags/tag278.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27979_2*l_h_i*1_2_2"/>
  <p:tag name="KSO_WM_TEMPLATE_CATEGORY" val="diagram"/>
  <p:tag name="KSO_WM_TEMPLATE_INDEX" val="20227979"/>
  <p:tag name="KSO_WM_UNIT_LAYERLEVEL" val="1_1_1"/>
  <p:tag name="KSO_WM_TAG_VERSION" val="1.0"/>
  <p:tag name="KSO_WM_BEAUTIFY_FLAG" val="#wm#"/>
  <p:tag name="KSO_WM_UNIT_LINE_FORE_SCHEMECOLOR_INDEX" val="10"/>
  <p:tag name="KSO_WM_UNIT_LINE_FILL_TYPE" val="2"/>
</p:tagLst>
</file>

<file path=ppt/tags/tag279.xml><?xml version="1.0" encoding="utf-8"?>
<p:tagLst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i"/>
  <p:tag name="KSO_WM_UNIT_INDEX" val="1"/>
  <p:tag name="KSO_WM_UNIT_ID" val="diagram20227979_2*i*1"/>
  <p:tag name="KSO_WM_TEMPLATE_CATEGORY" val="diagram"/>
  <p:tag name="KSO_WM_TEMPLATE_INDEX" val="20227979"/>
  <p:tag name="KSO_WM_UNIT_LAYERLEVEL" val="1"/>
  <p:tag name="KSO_WM_TAG_VERSION" val="1.0"/>
  <p:tag name="KSO_WM_BEAUTIFY_FLAG" val="#wm#"/>
  <p:tag name="KSO_WM_UNIT_FILL_FORE_SCHEMECOLOR_INDEX" val="10"/>
  <p:tag name="KSO_WM_UNIT_FILL_TYPE" val="1"/>
  <p:tag name="KSO_WM_UNIT_TEXT_FILL_FORE_SCHEMECOLOR_INDEX" val="2"/>
  <p:tag name="KSO_WM_UNIT_TEXT_FILL_TYPE" val="1"/>
</p:tagLst>
</file>

<file path=ppt/tags/tag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80.xml><?xml version="1.0" encoding="utf-8"?>
<p:tagLst xmlns:p="http://schemas.openxmlformats.org/presentationml/2006/main">
  <p:tag name="KSO_WM_UNIT_VALUE" val="223*223"/>
  <p:tag name="KSO_WM_UNIT_HIGHLIGHT" val="0"/>
  <p:tag name="KSO_WM_UNIT_COMPATIBLE" val="0"/>
  <p:tag name="KSO_WM_UNIT_DIAGRAM_ISNUMVISUAL" val="0"/>
  <p:tag name="KSO_WM_UNIT_DIAGRAM_ISREFERUNIT" val="0"/>
  <p:tag name="KSO_WM_DIAGRAM_GROUP_CODE" val="l1-1"/>
  <p:tag name="KSO_WM_UNIT_TYPE" val="l_h_x"/>
  <p:tag name="KSO_WM_UNIT_INDEX" val="1_1_1"/>
  <p:tag name="KSO_WM_UNIT_ID" val="diagram20227979_2*l_h_x*1_1_1"/>
  <p:tag name="KSO_WM_TEMPLATE_CATEGORY" val="diagram"/>
  <p:tag name="KSO_WM_TEMPLATE_INDEX" val="20227979"/>
  <p:tag name="KSO_WM_UNIT_LAYERLEVEL" val="1_1_1"/>
  <p:tag name="KSO_WM_TAG_VERSION" val="1.0"/>
  <p:tag name="KSO_WM_BEAUTIFY_FLAG" val="#wm#"/>
</p:tagLst>
</file>

<file path=ppt/tags/tag281.xml><?xml version="1.0" encoding="utf-8"?>
<p:tagLst xmlns:p="http://schemas.openxmlformats.org/presentationml/2006/main">
  <p:tag name="KSO_WM_UNIT_VALUE" val="209*209"/>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27979_2*l_h_x*1_2_1"/>
  <p:tag name="KSO_WM_TEMPLATE_CATEGORY" val="diagram"/>
  <p:tag name="KSO_WM_TEMPLATE_INDEX" val="20227979"/>
  <p:tag name="KSO_WM_UNIT_LAYERLEVEL" val="1_1_1"/>
  <p:tag name="KSO_WM_TAG_VERSION" val="1.0"/>
  <p:tag name="KSO_WM_BEAUTIFY_FLAG" val="#wm#"/>
</p:tagLst>
</file>

<file path=ppt/tags/tag282.xml><?xml version="1.0" encoding="utf-8"?>
<p:tagLst xmlns:p="http://schemas.openxmlformats.org/presentationml/2006/main">
  <p:tag name="KSO_WM_SLIDE_BK_DARK_LIGHT" val="2"/>
  <p:tag name="KSO_WM_SLIDE_BACKGROUND_TYPE" val="general"/>
  <p:tag name="KSO_WM_SPECIAL_SOURCE" val="bdnull"/>
</p:tagLst>
</file>

<file path=ppt/tags/tag2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2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285.xml><?xml version="1.0" encoding="utf-8"?>
<p:tagLst xmlns:p="http://schemas.openxmlformats.org/presentationml/2006/main">
  <p:tag name="KSO_WM_SLIDE_BK_DARK_LIGHT" val="2"/>
  <p:tag name="KSO_WM_SLIDE_BACKGROUND_TYPE" val="general"/>
  <p:tag name="KSO_WM_SPECIAL_SOURCE" val="bdnull"/>
</p:tagLst>
</file>

<file path=ppt/tags/tag2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2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28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289.xml><?xml version="1.0" encoding="utf-8"?>
<p:tagLst xmlns:p="http://schemas.openxmlformats.org/presentationml/2006/main">
  <p:tag name="KSO_WM_SLIDE_BK_DARK_LIGHT" val="2"/>
  <p:tag name="KSO_WM_SLIDE_BACKGROUND_TYPE" val="general"/>
  <p:tag name="KSO_WM_SPECIAL_SOURCE" val="bdnull"/>
</p:tagLst>
</file>

<file path=ppt/tags/tag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2**"/>
  <p:tag name="KSO_WM_UNIT_LAYERLEVEL" val="1"/>
  <p:tag name="KSO_WM_TAG_VERSION" val="1.0"/>
  <p:tag name="KSO_WM_BEAUTIFY_FLAG" val="#wm#"/>
</p:tagLst>
</file>

<file path=ppt/tags/tag2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2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292.xml><?xml version="1.0" encoding="utf-8"?>
<p:tagLst xmlns:p="http://schemas.openxmlformats.org/presentationml/2006/main">
  <p:tag name="KSO_WM_SLIDE_BK_DARK_LIGHT" val="2"/>
  <p:tag name="KSO_WM_SLIDE_BACKGROUND_TYPE" val="general"/>
  <p:tag name="KSO_WM_SPECIAL_SOURCE" val="bdnull"/>
</p:tagLst>
</file>

<file path=ppt/tags/tag2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2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29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5"/>
  <p:tag name="KSO_WM_UNIT_TEXT_FILL_TYPE" val="1"/>
</p:tagLst>
</file>

<file path=ppt/tags/tag296.xml><?xml version="1.0" encoding="utf-8"?>
<p:tagLst xmlns:p="http://schemas.openxmlformats.org/presentationml/2006/main">
  <p:tag name="KSO_WM_SLIDE_BK_DARK_LIGHT" val="2"/>
  <p:tag name="KSO_WM_SLIDE_BACKGROUND_TYPE" val="general"/>
  <p:tag name="KSO_WM_SPECIAL_SOURCE" val="bdnull"/>
</p:tagLst>
</file>

<file path=ppt/tags/tag2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2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299.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5"/>
  <p:tag name="KSO_WM_UNIT_TEXT_FILL_TYPE" val="1"/>
</p:tagLst>
</file>

<file path=ppt/tags/tag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3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00.xml><?xml version="1.0" encoding="utf-8"?>
<p:tagLst xmlns:p="http://schemas.openxmlformats.org/presentationml/2006/main">
  <p:tag name="KSO_WM_SLIDE_BK_DARK_LIGHT" val="2"/>
  <p:tag name="KSO_WM_SLIDE_BACKGROUND_TYPE" val="general"/>
  <p:tag name="KSO_WM_SPECIAL_SOURCE" val="bdnull"/>
</p:tagLst>
</file>

<file path=ppt/tags/tag3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0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5"/>
  <p:tag name="KSO_WM_UNIT_TEXT_FILL_TYPE" val="1"/>
</p:tagLst>
</file>

<file path=ppt/tags/tag304.xml><?xml version="1.0" encoding="utf-8"?>
<p:tagLst xmlns:p="http://schemas.openxmlformats.org/presentationml/2006/main">
  <p:tag name="KSO_WM_SLIDE_BK_DARK_LIGHT" val="2"/>
  <p:tag name="KSO_WM_SLIDE_BACKGROUND_TYPE" val="general"/>
  <p:tag name="KSO_WM_SPECIAL_SOURCE" val="bdnull"/>
</p:tagLst>
</file>

<file path=ppt/tags/tag3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0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08.xml><?xml version="1.0" encoding="utf-8"?>
<p:tagLst xmlns:p="http://schemas.openxmlformats.org/presentationml/2006/main">
  <p:tag name="KSO_WM_SLIDE_BK_DARK_LIGHT" val="2"/>
  <p:tag name="KSO_WM_SLIDE_BACKGROUND_TYPE" val="general"/>
  <p:tag name="KSO_WM_SPECIAL_SOURCE" val="bdnull"/>
</p:tagLst>
</file>

<file path=ppt/tags/tag3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11.xml><?xml version="1.0" encoding="utf-8"?>
<p:tagLst xmlns:p="http://schemas.openxmlformats.org/presentationml/2006/main">
  <p:tag name="KSO_WM_UNIT_PLACING_PICTURE_USER_VIEWPORT" val="{&quot;height&quot;:8409,&quot;width&quot;:5956}"/>
</p:tagLst>
</file>

<file path=ppt/tags/tag312.xml><?xml version="1.0" encoding="utf-8"?>
<p:tagLst xmlns:p="http://schemas.openxmlformats.org/presentationml/2006/main">
  <p:tag name="KSO_WM_SLIDE_BK_DARK_LIGHT" val="2"/>
  <p:tag name="KSO_WM_SLIDE_BACKGROUND_TYPE" val="general"/>
  <p:tag name="KSO_WM_SPECIAL_SOURCE" val="bdnull"/>
</p:tagLst>
</file>

<file path=ppt/tags/tag3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15.xml><?xml version="1.0" encoding="utf-8"?>
<p:tagLst xmlns:p="http://schemas.openxmlformats.org/presentationml/2006/main">
  <p:tag name="KSO_WM_SLIDE_BK_DARK_LIGHT" val="2"/>
  <p:tag name="KSO_WM_SLIDE_BACKGROUND_TYPE" val="general"/>
  <p:tag name="KSO_WM_SPECIAL_SOURCE" val="bdnull"/>
</p:tagLst>
</file>

<file path=ppt/tags/tag3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18.xml><?xml version="1.0" encoding="utf-8"?>
<p:tagLst xmlns:p="http://schemas.openxmlformats.org/presentationml/2006/main">
  <p:tag name="KSO_WM_SLIDE_BK_DARK_LIGHT" val="2"/>
  <p:tag name="KSO_WM_SLIDE_BACKGROUND_TYPE" val="general"/>
  <p:tag name="KSO_WM_SPECIAL_SOURCE" val="bdnull"/>
</p:tagLst>
</file>

<file path=ppt/tags/tag3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21.xml><?xml version="1.0" encoding="utf-8"?>
<p:tagLst xmlns:p="http://schemas.openxmlformats.org/presentationml/2006/main">
  <p:tag name="KSO_WM_BEAUTIFY_FLAG" val=""/>
</p:tagLst>
</file>

<file path=ppt/tags/tag322.xml><?xml version="1.0" encoding="utf-8"?>
<p:tagLst xmlns:p="http://schemas.openxmlformats.org/presentationml/2006/main">
  <p:tag name="KSO_WM_SLIDE_BK_DARK_LIGHT" val="2"/>
  <p:tag name="KSO_WM_SLIDE_BACKGROUND_TYPE" val="general"/>
  <p:tag name="KSO_WM_SPECIAL_SOURCE" val="bdnull"/>
</p:tagLst>
</file>

<file path=ppt/tags/tag3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2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27.xml><?xml version="1.0" encoding="utf-8"?>
<p:tagLst xmlns:p="http://schemas.openxmlformats.org/presentationml/2006/main">
  <p:tag name="KSO_WM_SLIDE_BK_DARK_LIGHT" val="2"/>
  <p:tag name="KSO_WM_SLIDE_BACKGROUND_TYPE" val="general"/>
  <p:tag name="KSO_WM_SPECIAL_SOURCE" val="bdnull"/>
</p:tagLst>
</file>

<file path=ppt/tags/tag3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3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3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5.xml><?xml version="1.0" encoding="utf-8"?>
<p:tagLst xmlns:p="http://schemas.openxmlformats.org/presentationml/2006/main">
  <p:tag name="KSO_WM_SLIDE_BK_DARK_LIGHT" val="2"/>
  <p:tag name="KSO_WM_SLIDE_BACKGROUND_TYPE" val="general"/>
  <p:tag name="KSO_WM_SPECIAL_SOURCE" val="bdnull"/>
</p:tagLst>
</file>

<file path=ppt/tags/tag3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40.xml><?xml version="1.0" encoding="utf-8"?>
<p:tagLst xmlns:p="http://schemas.openxmlformats.org/presentationml/2006/main">
  <p:tag name="KSO_WM_SLIDE_BK_DARK_LIGHT" val="2"/>
  <p:tag name="KSO_WM_SLIDE_BACKGROUND_TYPE" val="general"/>
  <p:tag name="KSO_WM_SPECIAL_SOURCE" val="bdnull"/>
</p:tagLst>
</file>

<file path=ppt/tags/tag3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43.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5.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6.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7.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34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54.xml><?xml version="1.0" encoding="utf-8"?>
<p:tagLst xmlns:p="http://schemas.openxmlformats.org/presentationml/2006/main">
  <p:tag name="KSO_WM_SLIDE_BK_DARK_LIGHT" val="2"/>
  <p:tag name="KSO_WM_SLIDE_BACKGROUND_TYPE" val="general"/>
  <p:tag name="KSO_WM_SPECIAL_SOURCE" val="bdnull"/>
</p:tagLst>
</file>

<file path=ppt/tags/tag3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58.xml><?xml version="1.0" encoding="utf-8"?>
<p:tagLst xmlns:p="http://schemas.openxmlformats.org/presentationml/2006/main">
  <p:tag name="KSO_WM_SLIDE_BK_DARK_LIGHT" val="2"/>
  <p:tag name="KSO_WM_SLIDE_BACKGROUND_TYPE" val="general"/>
  <p:tag name="KSO_WM_SPECIAL_SOURCE" val="bdnull"/>
</p:tagLst>
</file>

<file path=ppt/tags/tag3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6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6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63.xml><?xml version="1.0" encoding="utf-8"?>
<p:tagLst xmlns:p="http://schemas.openxmlformats.org/presentationml/2006/main">
  <p:tag name="KSO_WM_SLIDE_BK_DARK_LIGHT" val="2"/>
  <p:tag name="KSO_WM_SLIDE_BACKGROUND_TYPE" val="general"/>
  <p:tag name="KSO_WM_SPECIAL_SOURCE" val="bdnull"/>
</p:tagLst>
</file>

<file path=ppt/tags/tag3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66.xml><?xml version="1.0" encoding="utf-8"?>
<p:tagLst xmlns:p="http://schemas.openxmlformats.org/presentationml/2006/main">
  <p:tag name="KSO_WM_SLIDE_BK_DARK_LIGHT" val="2"/>
  <p:tag name="KSO_WM_SLIDE_BACKGROUND_TYPE" val="general"/>
  <p:tag name="KSO_WM_SPECIAL_SOURCE" val="bdnull"/>
</p:tagLst>
</file>

<file path=ppt/tags/tag3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6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70.xml><?xml version="1.0" encoding="utf-8"?>
<p:tagLst xmlns:p="http://schemas.openxmlformats.org/presentationml/2006/main">
  <p:tag name="KSO_WM_UNIT_SHADOW_SCHEMECOLOR_INDEX_BRIGHTNESS" val="0"/>
  <p:tag name="KSO_WM_UNIT_SHADOW_SCHEMECOLOR_INDEX" val="5"/>
</p:tagLst>
</file>

<file path=ppt/tags/tag371.xml><?xml version="1.0" encoding="utf-8"?>
<p:tagLst xmlns:p="http://schemas.openxmlformats.org/presentationml/2006/main">
  <p:tag name="KSO_WM_SLIDE_BK_DARK_LIGHT" val="2"/>
  <p:tag name="KSO_WM_SLIDE_BACKGROUND_TYPE" val="general"/>
  <p:tag name="KSO_WM_SPECIAL_SOURCE" val="bdnull"/>
</p:tagLst>
</file>

<file path=ppt/tags/tag3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74.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75.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76.xml><?xml version="1.0" encoding="utf-8"?>
<p:tagLst xmlns:p="http://schemas.openxmlformats.org/presentationml/2006/main">
  <p:tag name="KSO_WM_UNIT_FILL_FORE_SCHEMECOLOR_INDEX_BRIGHTNESS" val="0"/>
  <p:tag name="KSO_WM_UNIT_FILL_FORE_SCHEMECOLOR_INDEX" val="6"/>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377.xml><?xml version="1.0" encoding="utf-8"?>
<p:tagLst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37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79.xml><?xml version="1.0" encoding="utf-8"?>
<p:tagLst xmlns:p="http://schemas.openxmlformats.org/presentationml/2006/main">
  <p:tag name="KSO_WM_SLIDE_BK_DARK_LIGHT" val="2"/>
  <p:tag name="KSO_WM_SLIDE_BACKGROUND_TYPE" val="general"/>
  <p:tag name="KSO_WM_SPECIAL_SOURCE" val="bdnull"/>
</p:tagLst>
</file>

<file path=ppt/tags/tag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8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84.xml><?xml version="1.0" encoding="utf-8"?>
<p:tagLst xmlns:p="http://schemas.openxmlformats.org/presentationml/2006/main">
  <p:tag name="KSO_WM_SLIDE_BK_DARK_LIGHT" val="2"/>
  <p:tag name="KSO_WM_SLIDE_BACKGROUND_TYPE" val="general"/>
  <p:tag name="KSO_WM_SPECIAL_SOURCE" val="bdnull"/>
</p:tagLst>
</file>

<file path=ppt/tags/tag3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87.xml><?xml version="1.0" encoding="utf-8"?>
<p:tagLst xmlns:p="http://schemas.openxmlformats.org/presentationml/2006/main">
  <p:tag name="KSO_WM_SLIDE_BK_DARK_LIGHT" val="2"/>
  <p:tag name="KSO_WM_SLIDE_BACKGROUND_TYPE" val="general"/>
  <p:tag name="KSO_WM_SPECIAL_SOURCE" val="bdnull"/>
</p:tagLst>
</file>

<file path=ppt/tags/tag3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390.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39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393.xml><?xml version="1.0" encoding="utf-8"?>
<p:tagLst xmlns:p="http://schemas.openxmlformats.org/presentationml/2006/main">
  <p:tag name="KSO_WM_SLIDE_BK_DARK_LIGHT" val="2"/>
  <p:tag name="KSO_WM_SLIDE_BACKGROUND_TYPE" val="general"/>
  <p:tag name="KSO_WM_SPECIAL_SOURCE" val="bdnull"/>
</p:tagLst>
</file>

<file path=ppt/tags/tag3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3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396.xml><?xml version="1.0" encoding="utf-8"?>
<p:tagLst xmlns:p="http://schemas.openxmlformats.org/presentationml/2006/main">
  <p:tag name="KSO_WM_UNIT_TEXT_FILL_FORE_SCHEMECOLOR_INDEX_BRIGHTNESS" val="0"/>
  <p:tag name="KSO_WM_UNIT_TEXT_FILL_FORE_SCHEMECOLOR_INDEX" val="6"/>
  <p:tag name="KSO_WM_UNIT_TEXT_FILL_TYPE" val="1"/>
</p:tagLst>
</file>

<file path=ppt/tags/tag39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398.xml><?xml version="1.0" encoding="utf-8"?>
<p:tagLst xmlns:p="http://schemas.openxmlformats.org/presentationml/2006/main">
  <p:tag name="KSO_WM_UNIT_TEXT_FILL_FORE_SCHEMECOLOR_INDEX_BRIGHTNESS" val="0"/>
  <p:tag name="KSO_WM_UNIT_TEXT_FILL_FORE_SCHEMECOLOR_INDEX" val="12"/>
  <p:tag name="KSO_WM_UNIT_TEXT_FILL_TYPE" val="1"/>
</p:tagLst>
</file>

<file path=ppt/tags/tag399.xml><?xml version="1.0" encoding="utf-8"?>
<p:tagLst xmlns:p="http://schemas.openxmlformats.org/presentationml/2006/main">
  <p:tag name="KSO_WM_UNIT_TEXT_FILL_FORE_SCHEMECOLOR_INDEX_BRIGHTNESS" val="0"/>
  <p:tag name="KSO_WM_UNIT_TEXT_FILL_FORE_SCHEMECOLOR_INDEX" val="5"/>
  <p:tag name="KSO_WM_UNIT_TEXT_FILL_TYPE" val="1"/>
</p:tagLst>
</file>

<file path=ppt/tags/tag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0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01.xml><?xml version="1.0" encoding="utf-8"?>
<p:tagLst xmlns:p="http://schemas.openxmlformats.org/presentationml/2006/main">
  <p:tag name="KSO_WM_SLIDE_BK_DARK_LIGHT" val="2"/>
  <p:tag name="KSO_WM_SLIDE_BACKGROUND_TYPE" val="general"/>
  <p:tag name="KSO_WM_SPECIAL_SOURCE" val="bdnull"/>
</p:tagLst>
</file>

<file path=ppt/tags/tag40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4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40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0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0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0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0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1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1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1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14.xml><?xml version="1.0" encoding="utf-8"?>
<p:tagLst xmlns:p="http://schemas.openxmlformats.org/presentationml/2006/main">
  <p:tag name="KSO_WM_UNIT_FILL_FORE_SCHEMECOLOR_INDEX_BRIGHTNESS" val="0"/>
  <p:tag name="KSO_WM_UNIT_FILL_FORE_SCHEMECOLOR_INDEX" val="5"/>
  <p:tag name="KSO_WM_UNIT_FILL_TYPE" val="1"/>
  <p:tag name="KSO_WM_UNIT_TEXT_FILL_FORE_SCHEMECOLOR_INDEX_BRIGHTNESS" val="0"/>
  <p:tag name="KSO_WM_UNIT_TEXT_FILL_FORE_SCHEMECOLOR_INDEX" val="13"/>
  <p:tag name="KSO_WM_UNIT_TEXT_FILL_TYPE" val="1"/>
</p:tagLst>
</file>

<file path=ppt/tags/tag41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16.xml><?xml version="1.0" encoding="utf-8"?>
<p:tagLst xmlns:p="http://schemas.openxmlformats.org/presentationml/2006/main">
  <p:tag name="KSO_WM_SLIDE_BK_DARK_LIGHT" val="2"/>
  <p:tag name="KSO_WM_SLIDE_BACKGROUND_TYPE" val="general"/>
  <p:tag name="KSO_WM_SPECIAL_SOURCE" val="bdnull"/>
</p:tagLst>
</file>

<file path=ppt/tags/tag4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4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41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3**"/>
  <p:tag name="KSO_WM_UNIT_LAYERLEVEL" val="1"/>
  <p:tag name="KSO_WM_TAG_VERSION" val="1.0"/>
  <p:tag name="KSO_WM_BEAUTIFY_FLAG" val="#wm#"/>
</p:tagLst>
</file>

<file path=ppt/tags/tag42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21.xml><?xml version="1.0" encoding="utf-8"?>
<p:tagLst xmlns:p="http://schemas.openxmlformats.org/presentationml/2006/main">
  <p:tag name="KSO_WM_SLIDE_BK_DARK_LIGHT" val="2"/>
  <p:tag name="KSO_WM_SLIDE_BACKGROUND_TYPE" val="general"/>
  <p:tag name="KSO_WM_SPECIAL_SOURCE" val="bdnull"/>
</p:tagLst>
</file>

<file path=ppt/tags/tag4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4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42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26.xml><?xml version="1.0" encoding="utf-8"?>
<p:tagLst xmlns:p="http://schemas.openxmlformats.org/presentationml/2006/main">
  <p:tag name="KSO_WM_SLIDE_BK_DARK_LIGHT" val="2"/>
  <p:tag name="KSO_WM_SLIDE_BACKGROUND_TYPE" val="general"/>
  <p:tag name="KSO_WM_SPECIAL_SOURCE" val="bdnull"/>
</p:tagLst>
</file>

<file path=ppt/tags/tag4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4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42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3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3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3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1"/>
  <p:tag name="KSO_WM_UNIT_LAYERLEVEL" val="1"/>
  <p:tag name="KSO_WM_TAG_VERSION" val="1.0"/>
  <p:tag name="KSO_WM_BEAUTIFY_FLAG" val="#wm#"/>
  <p:tag name="KSO_WM_UNIT_TYPE" val="i"/>
  <p:tag name="KSO_WM_UNIT_INDEX" val="1"/>
</p:tagLst>
</file>

<file path=ppt/tags/tag440.xml><?xml version="1.0" encoding="utf-8"?>
<p:tagLst xmlns:p="http://schemas.openxmlformats.org/presentationml/2006/main">
  <p:tag name="KSO_WM_UNIT_SHADOW_SCHEMECOLOR_INDEX_BRIGHTNESS" val="0"/>
  <p:tag name="KSO_WM_UNIT_SHADOW_SCHEMECOLOR_INDEX" val="13"/>
</p:tagLst>
</file>

<file path=ppt/tags/tag4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2.xml><?xml version="1.0" encoding="utf-8"?>
<p:tagLst xmlns:p="http://schemas.openxmlformats.org/presentationml/2006/main">
  <p:tag name="KSO_WM_UNIT_SHADOW_SCHEMECOLOR_INDEX_BRIGHTNESS" val="0"/>
  <p:tag name="KSO_WM_UNIT_SHADOW_SCHEMECOLOR_INDEX" val="13"/>
</p:tagLst>
</file>

<file path=ppt/tags/tag4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4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45.xml><?xml version="1.0" encoding="utf-8"?>
<p:tagLst xmlns:p="http://schemas.openxmlformats.org/presentationml/2006/main">
  <p:tag name="KSO_WM_SLIDE_BK_DARK_LIGHT" val="2"/>
  <p:tag name="KSO_WM_SLIDE_BACKGROUND_TYPE" val="general"/>
  <p:tag name="KSO_WM_SPECIAL_SOURCE" val="bdnull"/>
</p:tagLst>
</file>

<file path=ppt/tags/tag4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4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44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49.xml><?xml version="1.0" encoding="utf-8"?>
<p:tagLst xmlns:p="http://schemas.openxmlformats.org/presentationml/2006/main">
  <p:tag name="KSO_WM_SLIDE_BK_DARK_LIGHT" val="2"/>
  <p:tag name="KSO_WM_SLIDE_BACKGROUND_TYPE" val="general"/>
  <p:tag name="KSO_WM_SPECIAL_SOURCE" val="bdnull"/>
</p:tagLst>
</file>

<file path=ppt/tags/tag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i*2"/>
  <p:tag name="KSO_WM_UNIT_LAYERLEVEL" val="1"/>
  <p:tag name="KSO_WM_TAG_VERSION" val="1.0"/>
  <p:tag name="KSO_WM_BEAUTIFY_FLAG" val="#wm#"/>
  <p:tag name="KSO_WM_UNIT_TYPE" val="i"/>
  <p:tag name="KSO_WM_UNIT_INDEX" val="2"/>
</p:tagLst>
</file>

<file path=ppt/tags/tag4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4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45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53.xml><?xml version="1.0" encoding="utf-8"?>
<p:tagLst xmlns:p="http://schemas.openxmlformats.org/presentationml/2006/main">
  <p:tag name="KSO_WM_SLIDE_BK_DARK_LIGHT" val="2"/>
  <p:tag name="KSO_WM_SLIDE_BACKGROUND_TYPE" val="general"/>
  <p:tag name="KSO_WM_SPECIAL_SOURCE" val="bdnull"/>
</p:tagLst>
</file>

<file path=ppt/tags/tag4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4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45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5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58.xml><?xml version="1.0" encoding="utf-8"?>
<p:tagLst xmlns:p="http://schemas.openxmlformats.org/presentationml/2006/main">
  <p:tag name="KSO_WM_UNIT_LINE_FORE_SCHEMECOLOR_INDEX_BRIGHTNESS" val="0"/>
  <p:tag name="KSO_WM_UNIT_LINE_FORE_SCHEMECOLOR_INDEX" val="13"/>
  <p:tag name="KSO_WM_UNIT_LINE_FILL_TYPE" val="2"/>
</p:tagLst>
</file>

<file path=ppt/tags/tag45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6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61.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13"/>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3"/>
  <p:tag name="KSO_WM_UNIT_TEXT_FILL_TYPE" val="1"/>
</p:tagLst>
</file>

<file path=ppt/tags/tag46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6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64.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13"/>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3"/>
  <p:tag name="KSO_WM_UNIT_TEXT_FILL_TYPE" val="1"/>
</p:tagLst>
</file>

<file path=ppt/tags/tag46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66.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13"/>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3"/>
  <p:tag name="KSO_WM_UNIT_TEXT_FILL_TYPE" val="1"/>
</p:tagLst>
</file>

<file path=ppt/tags/tag46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68.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13"/>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3"/>
  <p:tag name="KSO_WM_UNIT_TEXT_FILL_TYPE" val="1"/>
</p:tagLst>
</file>

<file path=ppt/tags/tag46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70.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FILL_FORE_SCHEMECOLOR_INDEX_2_BRIGHTNESS" val="0"/>
  <p:tag name="KSO_WM_UNIT_FILL_FORE_SCHEMECOLOR_INDEX_2" val="13"/>
  <p:tag name="KSO_WM_UNIT_FILL_FORE_SCHEMECOLOR_INDEX_2_POS" val="1"/>
  <p:tag name="KSO_WM_UNIT_FILL_FORE_SCHEMECOLOR_INDEX_2_TRANS" val="0"/>
  <p:tag name="KSO_WM_UNIT_FILL_GRADIENT_TYPE" val="0"/>
  <p:tag name="KSO_WM_UNIT_FILL_GRADIENT_ANGLE" val="0"/>
  <p:tag name="KSO_WM_UNIT_FILL_GRADIENT_Direction" val="3"/>
  <p:tag name="KSO_WM_UNIT_FILL_TYPE" val="3"/>
  <p:tag name="KSO_WM_UNIT_TEXT_FILL_FORE_SCHEMECOLOR_INDEX_BRIGHTNESS" val="0"/>
  <p:tag name="KSO_WM_UNIT_TEXT_FILL_FORE_SCHEMECOLOR_INDEX" val="13"/>
  <p:tag name="KSO_WM_UNIT_TEXT_FILL_TYPE" val="1"/>
</p:tagLst>
</file>

<file path=ppt/tags/tag47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2.xml><?xml version="1.0" encoding="utf-8"?>
<p:tagLst xmlns:p="http://schemas.openxmlformats.org/presentationml/2006/mai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473.xml><?xml version="1.0" encoding="utf-8"?>
<p:tagLst xmlns:p="http://schemas.openxmlformats.org/presentationml/2006/main">
  <p:tag name="KSO_WM_UNIT_FILL_FORE_SCHEMECOLOR_INDEX_BRIGHTNESS" val="0"/>
  <p:tag name="KSO_WM_UNIT_FILL_FORE_SCHEMECOLOR_INDEX" val="15"/>
  <p:tag name="KSO_WM_UNIT_FILL_TYPE" val="1"/>
  <p:tag name="KSO_WM_UNIT_TEXT_FILL_FORE_SCHEMECOLOR_INDEX_BRIGHTNESS" val="0"/>
  <p:tag name="KSO_WM_UNIT_TEXT_FILL_FORE_SCHEMECOLOR_INDEX" val="14"/>
  <p:tag name="KSO_WM_UNIT_TEXT_FILL_TYPE" val="1"/>
</p:tagLst>
</file>

<file path=ppt/tags/tag47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75.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7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77.xml><?xml version="1.0" encoding="utf-8"?>
<p:tagLst xmlns:p="http://schemas.openxmlformats.org/presentationml/2006/main">
  <p:tag name="KSO_WM_UNIT_FILL_FORE_SCHEMECOLOR_INDEX_BRIGHTNESS" val="0"/>
  <p:tag name="KSO_WM_UNIT_FILL_FORE_SCHEMECOLOR_INDEX" val="14"/>
  <p:tag name="KSO_WM_UNIT_FILL_TYPE" val="1"/>
  <p:tag name="KSO_WM_UNIT_TEXT_FILL_FORE_SCHEMECOLOR_INDEX_BRIGHTNESS" val="0"/>
  <p:tag name="KSO_WM_UNIT_TEXT_FILL_FORE_SCHEMECOLOR_INDEX" val="13"/>
  <p:tag name="KSO_WM_UNIT_TEXT_FILL_TYPE" val="1"/>
</p:tagLst>
</file>

<file path=ppt/tags/tag478.xml><?xml version="1.0" encoding="utf-8"?>
<p:tagLst xmlns:p="http://schemas.openxmlformats.org/presentationml/2006/main">
  <p:tag name="KSO_WM_UNIT_FILL_FORE_SCHEMECOLOR_INDEX_BRIGHTNESS" val="0"/>
  <p:tag name="KSO_WM_UNIT_FILL_FORE_SCHEMECOLOR_INDEX" val="7"/>
  <p:tag name="KSO_WM_UNIT_FILL_TYPE" val="1"/>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7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80.xml><?xml version="1.0" encoding="utf-8"?>
<p:tagLst xmlns:p="http://schemas.openxmlformats.org/presentationml/2006/main">
  <p:tag name="KSO_WM_SLIDE_BK_DARK_LIGHT" val="2"/>
  <p:tag name="KSO_WM_SLIDE_BACKGROUND_TYPE" val="general"/>
  <p:tag name="KSO_WM_SPECIAL_SOURCE" val="bdnull"/>
</p:tagLst>
</file>

<file path=ppt/tags/tag4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4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483.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4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485.xml><?xml version="1.0" encoding="utf-8"?>
<p:tagLst xmlns:p="http://schemas.openxmlformats.org/presentationml/2006/main">
  <p:tag name="KSO_WM_SLIDE_BK_DARK_LIGHT" val="2"/>
  <p:tag name="KSO_WM_SLIDE_BACKGROUND_TYPE" val="general"/>
  <p:tag name="KSO_WM_SPECIAL_SOURCE" val="bdnull"/>
</p:tagLst>
</file>

<file path=ppt/tags/tag4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4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488.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89.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TEXT_FILL_FORE_SCHEMECOLOR_INDEX_BRIGHTNESS" val="0"/>
  <p:tag name="KSO_WM_UNIT_TEXT_FILL_FORE_SCHEMECOLOR_INDEX" val="13"/>
  <p:tag name="KSO_WM_UNIT_TEXT_FILL_TYPE" val="1"/>
</p:tagLst>
</file>

<file path=ppt/tags/tag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49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91.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6"/>
  <p:tag name="KSO_WM_UNIT_TEXT_FILL_TYPE" val="1"/>
</p:tagLst>
</file>

<file path=ppt/tags/tag492.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6"/>
  <p:tag name="KSO_WM_UNIT_TEXT_FILL_TYPE" val="1"/>
</p:tagLst>
</file>

<file path=ppt/tags/tag493.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6"/>
  <p:tag name="KSO_WM_UNIT_TEXT_FILL_TYPE" val="1"/>
</p:tagLst>
</file>

<file path=ppt/tags/tag494.xml><?xml version="1.0" encoding="utf-8"?>
<p:tagLst xmlns:p="http://schemas.openxmlformats.org/presentationml/2006/main">
  <p:tag name="KSO_WM_UNIT_TEXT_FILL_FORE_SCHEMECOLOR_INDEX_BRIGHTNESS" val="0"/>
  <p:tag name="KSO_WM_UNIT_TEXT_FILL_FORE_SCHEMECOLOR_INDEX" val="6"/>
  <p:tag name="KSO_WM_UNIT_TEXT_FILL_TYPE" val="1"/>
</p:tagLst>
</file>

<file path=ppt/tags/tag49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96.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TEXT_FILL_FORE_SCHEMECOLOR_INDEX_BRIGHTNESS" val="0"/>
  <p:tag name="KSO_WM_UNIT_TEXT_FILL_FORE_SCHEMECOLOR_INDEX" val="13"/>
  <p:tag name="KSO_WM_UNIT_TEXT_FILL_TYPE" val="1"/>
</p:tagLst>
</file>

<file path=ppt/tags/tag497.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498.xml><?xml version="1.0" encoding="utf-8"?>
<p:tagLst xmlns:p="http://schemas.openxmlformats.org/presentationml/2006/main">
  <p:tag name="KSO_WM_UNIT_FILL_FORE_SCHEMECOLOR_INDEX_1_BRIGHTNESS" val="0"/>
  <p:tag name="KSO_WM_UNIT_FILL_FORE_SCHEMECOLOR_INDEX_1" val="6"/>
  <p:tag name="KSO_WM_UNIT_FILL_FORE_SCHEMECOLOR_INDEX_1_POS" val="0"/>
  <p:tag name="KSO_WM_UNIT_FILL_FORE_SCHEMECOLOR_INDEX_1_TRANS" val="0"/>
  <p:tag name="KSO_WM_UNIT_TEXT_FILL_FORE_SCHEMECOLOR_INDEX_BRIGHTNESS" val="0"/>
  <p:tag name="KSO_WM_UNIT_TEXT_FILL_FORE_SCHEMECOLOR_INDEX" val="13"/>
  <p:tag name="KSO_WM_UNIT_TEXT_FILL_TYPE" val="1"/>
</p:tagLst>
</file>

<file path=ppt/tags/tag49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00.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01.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02.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0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04.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05.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06.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07.xml><?xml version="1.0" encoding="utf-8"?>
<p:tagLst xmlns:p="http://schemas.openxmlformats.org/presentationml/2006/main">
  <p:tag name="KSO_WM_UNIT_FILL_FORE_SCHEMECOLOR_INDEX_BRIGHTNESS" val="0"/>
  <p:tag name="KSO_WM_UNIT_FILL_FORE_SCHEMECOLOR_INDEX" val="14"/>
  <p:tag name="KSO_WM_UNIT_FILL_TYPE" val="1"/>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6"/>
  <p:tag name="KSO_WM_UNIT_TEXT_FILL_TYPE" val="1"/>
</p:tagLst>
</file>

<file path=ppt/tags/tag50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09.xml><?xml version="1.0" encoding="utf-8"?>
<p:tagLst xmlns:p="http://schemas.openxmlformats.org/presentationml/2006/main">
  <p:tag name="KSO_WM_SLIDE_BK_DARK_LIGHT" val="2"/>
  <p:tag name="KSO_WM_SLIDE_BACKGROUND_TYPE" val="general"/>
  <p:tag name="KSO_WM_SPECIAL_SOURCE" val="bdnull"/>
</p:tagLst>
</file>

<file path=ppt/tags/tag5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4**"/>
  <p:tag name="KSO_WM_UNIT_LAYERLEVEL" val="1"/>
  <p:tag name="KSO_WM_TAG_VERSION" val="1.0"/>
  <p:tag name="KSO_WM_BEAUTIFY_FLAG" val="#wm#"/>
</p:tagLst>
</file>

<file path=ppt/tags/tag5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1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1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1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14.xml><?xml version="1.0" encoding="utf-8"?>
<p:tagLst xmlns:p="http://schemas.openxmlformats.org/presentationml/2006/main">
  <p:tag name="KSO_WM_SLIDE_BK_DARK_LIGHT" val="2"/>
  <p:tag name="KSO_WM_SLIDE_BACKGROUND_TYPE" val="general"/>
  <p:tag name="KSO_WM_SPECIAL_SOURCE" val="bdnull"/>
</p:tagLst>
</file>

<file path=ppt/tags/tag5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17.xml><?xml version="1.0" encoding="utf-8"?>
<p:tagLst xmlns:p="http://schemas.openxmlformats.org/presentationml/2006/main">
  <p:tag name="KSO_WM_UNIT_SHADOW_SCHEMECOLOR_INDEX_BRIGHTNESS" val="0"/>
  <p:tag name="KSO_WM_UNIT_SHADOW_SCHEMECOLOR_INDEX" val="5"/>
</p:tagLst>
</file>

<file path=ppt/tags/tag518.xml><?xml version="1.0" encoding="utf-8"?>
<p:tagLst xmlns:p="http://schemas.openxmlformats.org/presentationml/2006/main">
  <p:tag name="KSO_WM_SLIDE_BK_DARK_LIGHT" val="2"/>
  <p:tag name="KSO_WM_SLIDE_BACKGROUND_TYPE" val="general"/>
  <p:tag name="KSO_WM_SPECIAL_SOURCE" val="bdnull"/>
</p:tagLst>
</file>

<file path=ppt/tags/tag5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2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2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2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23.xml><?xml version="1.0" encoding="utf-8"?>
<p:tagLst xmlns:p="http://schemas.openxmlformats.org/presentationml/2006/main">
  <p:tag name="KSO_WM_SLIDE_BK_DARK_LIGHT" val="2"/>
  <p:tag name="KSO_WM_SLIDE_BACKGROUND_TYPE" val="general"/>
  <p:tag name="KSO_WM_SPECIAL_SOURCE" val="bdnull"/>
</p:tagLst>
</file>

<file path=ppt/tags/tag52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2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27.xml><?xml version="1.0" encoding="utf-8"?>
<p:tagLst xmlns:p="http://schemas.openxmlformats.org/presentationml/2006/main">
  <p:tag name="KSO_WM_SLIDE_BK_DARK_LIGHT" val="2"/>
  <p:tag name="KSO_WM_SLIDE_BACKGROUND_TYPE" val="general"/>
  <p:tag name="KSO_WM_SPECIAL_SOURCE" val="bdnull"/>
</p:tagLst>
</file>

<file path=ppt/tags/tag5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1"/>
  <p:tag name="KSO_WM_UNIT_LAYERLEVEL" val="1"/>
  <p:tag name="KSO_WM_TAG_VERSION" val="1.0"/>
  <p:tag name="KSO_WM_BEAUTIFY_FLAG" val="#wm#"/>
  <p:tag name="KSO_WM_UNIT_TYPE" val="i"/>
  <p:tag name="KSO_WM_UNIT_INDEX" val="1"/>
</p:tagLst>
</file>

<file path=ppt/tags/tag530.xml><?xml version="1.0" encoding="utf-8"?>
<p:tagLst xmlns:p="http://schemas.openxmlformats.org/presentationml/2006/main">
  <p:tag name="KSO_WM_SLIDE_BK_DARK_LIGHT" val="2"/>
  <p:tag name="KSO_WM_SLIDE_BACKGROUND_TYPE" val="general"/>
  <p:tag name="KSO_WM_SPECIAL_SOURCE" val="bdnull"/>
</p:tagLst>
</file>

<file path=ppt/tags/tag53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33.xml><?xml version="1.0" encoding="utf-8"?>
<p:tagLst xmlns:p="http://schemas.openxmlformats.org/presentationml/2006/main">
  <p:tag name="KSO_WM_SLIDE_BK_DARK_LIGHT" val="2"/>
  <p:tag name="KSO_WM_SLIDE_BACKGROUND_TYPE" val="general"/>
  <p:tag name="KSO_WM_SPECIAL_SOURCE" val="bdnull"/>
</p:tagLst>
</file>

<file path=ppt/tags/tag5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3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36.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3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38.xml><?xml version="1.0" encoding="utf-8"?>
<p:tagLst xmlns:p="http://schemas.openxmlformats.org/presentationml/2006/main">
  <p:tag name="KSO_WM_SLIDE_BK_DARK_LIGHT" val="2"/>
  <p:tag name="KSO_WM_SLIDE_BACKGROUND_TYPE" val="general"/>
  <p:tag name="KSO_WM_SPECIAL_SOURCE" val="bdnull"/>
</p:tagLst>
</file>

<file path=ppt/tags/tag53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i*2"/>
  <p:tag name="KSO_WM_UNIT_LAYERLEVEL" val="1"/>
  <p:tag name="KSO_WM_TAG_VERSION" val="1.0"/>
  <p:tag name="KSO_WM_BEAUTIFY_FLAG" val="#wm#"/>
  <p:tag name="KSO_WM_UNIT_TYPE" val="i"/>
  <p:tag name="KSO_WM_UNIT_INDEX" val="2"/>
</p:tagLst>
</file>

<file path=ppt/tags/tag5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4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4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46.xml><?xml version="1.0" encoding="utf-8"?>
<p:tagLst xmlns:p="http://schemas.openxmlformats.org/presentationml/2006/main">
  <p:tag name="KSO_WM_SLIDE_BK_DARK_LIGHT" val="2"/>
  <p:tag name="KSO_WM_SLIDE_BACKGROUND_TYPE" val="general"/>
  <p:tag name="KSO_WM_SPECIAL_SOURCE" val="bdnull"/>
</p:tagLst>
</file>

<file path=ppt/tags/tag54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4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4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51.xml><?xml version="1.0" encoding="utf-8"?>
<p:tagLst xmlns:p="http://schemas.openxmlformats.org/presentationml/2006/main">
  <p:tag name="KSO_WM_SLIDE_BK_DARK_LIGHT" val="2"/>
  <p:tag name="KSO_WM_SLIDE_BACKGROUND_TYPE" val="general"/>
  <p:tag name="KSO_WM_SPECIAL_SOURCE" val="bdnull"/>
</p:tagLst>
</file>

<file path=ppt/tags/tag55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5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54.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5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56.xml><?xml version="1.0" encoding="utf-8"?>
<p:tagLst xmlns:p="http://schemas.openxmlformats.org/presentationml/2006/main">
  <p:tag name="KSO_WM_SLIDE_BK_DARK_LIGHT" val="2"/>
  <p:tag name="KSO_WM_SLIDE_BACKGROUND_TYPE" val="general"/>
  <p:tag name="KSO_WM_SPECIAL_SOURCE" val="bdnull"/>
</p:tagLst>
</file>

<file path=ppt/tags/tag5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5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60.xml><?xml version="1.0" encoding="utf-8"?>
<p:tagLst xmlns:p="http://schemas.openxmlformats.org/presentationml/2006/main">
  <p:tag name="KSO_WM_SLIDE_BK_DARK_LIGHT" val="2"/>
  <p:tag name="KSO_WM_SLIDE_BACKGROUND_TYPE" val="general"/>
  <p:tag name="KSO_WM_SPECIAL_SOURCE" val="bdnull"/>
</p:tagLst>
</file>

<file path=ppt/tags/tag5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6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64.xml><?xml version="1.0" encoding="utf-8"?>
<p:tagLst xmlns:p="http://schemas.openxmlformats.org/presentationml/2006/main">
  <p:tag name="KSO_WM_SLIDE_BK_DARK_LIGHT" val="2"/>
  <p:tag name="KSO_WM_SLIDE_BACKGROUND_TYPE" val="general"/>
  <p:tag name="KSO_WM_SPECIAL_SOURCE" val="bdnull"/>
</p:tagLst>
</file>

<file path=ppt/tags/tag5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6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68.xml><?xml version="1.0" encoding="utf-8"?>
<p:tagLst xmlns:p="http://schemas.openxmlformats.org/presentationml/2006/main">
  <p:tag name="KSO_WM_SLIDE_BK_DARK_LIGHT" val="2"/>
  <p:tag name="KSO_WM_SLIDE_BACKGROUND_TYPE" val="general"/>
  <p:tag name="KSO_WM_SPECIAL_SOURCE" val="bdnull"/>
</p:tagLst>
</file>

<file path=ppt/tags/tag5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71.xml><?xml version="1.0" encoding="utf-8"?>
<p:tagLst xmlns:p="http://schemas.openxmlformats.org/presentationml/2006/main">
  <p:tag name="KSO_WM_SLIDE_BK_DARK_LIGHT" val="2"/>
  <p:tag name="KSO_WM_SLIDE_BACKGROUND_TYPE" val="general"/>
  <p:tag name="KSO_WM_SPECIAL_SOURCE" val="bdnull"/>
</p:tagLst>
</file>

<file path=ppt/tags/tag5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7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75.xml><?xml version="1.0" encoding="utf-8"?>
<p:tagLst xmlns:p="http://schemas.openxmlformats.org/presentationml/2006/main">
  <p:tag name="KSO_WM_SLIDE_BK_DARK_LIGHT" val="2"/>
  <p:tag name="KSO_WM_SLIDE_BACKGROUND_TYPE" val="general"/>
  <p:tag name="KSO_WM_SPECIAL_SOURCE" val="bdnull"/>
</p:tagLst>
</file>

<file path=ppt/tags/tag5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7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79.xml><?xml version="1.0" encoding="utf-8"?>
<p:tagLst xmlns:p="http://schemas.openxmlformats.org/presentationml/2006/main">
  <p:tag name="KSO_WM_SLIDE_BK_DARK_LIGHT" val="2"/>
  <p:tag name="KSO_WM_SLIDE_BACKGROUND_TYPE" val="general"/>
  <p:tag name="KSO_WM_SPECIAL_SOURCE" val="bdnull"/>
</p:tagLst>
</file>

<file path=ppt/tags/tag5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82.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3.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58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8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86.xml><?xml version="1.0" encoding="utf-8"?>
<p:tagLst xmlns:p="http://schemas.openxmlformats.org/presentationml/2006/main">
  <p:tag name="KSO_WM_SLIDE_BK_DARK_LIGHT" val="2"/>
  <p:tag name="KSO_WM_SLIDE_BACKGROUND_TYPE" val="general"/>
  <p:tag name="KSO_WM_SPECIAL_SOURCE" val="bdnull"/>
</p:tagLst>
</file>

<file path=ppt/tags/tag5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8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59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59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92.xml><?xml version="1.0" encoding="utf-8"?>
<p:tagLst xmlns:p="http://schemas.openxmlformats.org/presentationml/2006/main">
  <p:tag name="KSO_WM_SLIDE_BK_DARK_LIGHT" val="2"/>
  <p:tag name="KSO_WM_SLIDE_BACKGROUND_TYPE" val="general"/>
  <p:tag name="KSO_WM_SPECIAL_SOURCE" val="bdnull"/>
</p:tagLst>
</file>

<file path=ppt/tags/tag5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9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596.xml><?xml version="1.0" encoding="utf-8"?>
<p:tagLst xmlns:p="http://schemas.openxmlformats.org/presentationml/2006/main">
  <p:tag name="KSO_WM_SLIDE_BK_DARK_LIGHT" val="2"/>
  <p:tag name="KSO_WM_SLIDE_BACKGROUND_TYPE" val="general"/>
  <p:tag name="KSO_WM_SPECIAL_SOURCE" val="bdnull"/>
</p:tagLst>
</file>

<file path=ppt/tags/tag5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5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599.xml><?xml version="1.0" encoding="utf-8"?>
<p:tagLst xmlns:p="http://schemas.openxmlformats.org/presentationml/2006/main">
  <p:tag name="KSO_WM_UNIT_LINE_FORE_SCHEMECOLOR_INDEX_BRIGHTNESS" val="0"/>
  <p:tag name="KSO_WM_UNIT_LINE_FORE_SCHEMECOLOR_INDEX" val="13"/>
  <p:tag name="KSO_WM_UNIT_LINE_FILL_TYPE" val="2"/>
  <p:tag name="KSO_WM_UNIT_TEXT_FILL_FORE_SCHEMECOLOR_INDEX_BRIGHTNESS" val="0"/>
  <p:tag name="KSO_WM_UNIT_TEXT_FILL_FORE_SCHEMECOLOR_INDEX" val="13"/>
  <p:tag name="KSO_WM_UNIT_TEXT_FILL_TYPE" val="1"/>
</p:tagLst>
</file>

<file path=ppt/tags/tag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0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0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02.xml><?xml version="1.0" encoding="utf-8"?>
<p:tagLst xmlns:p="http://schemas.openxmlformats.org/presentationml/2006/main">
  <p:tag name="KSO_WM_SLIDE_BK_DARK_LIGHT" val="2"/>
  <p:tag name="KSO_WM_SLIDE_BACKGROUND_TYPE" val="general"/>
  <p:tag name="KSO_WM_SPECIAL_SOURCE" val="bdnull"/>
</p:tagLst>
</file>

<file path=ppt/tags/tag60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0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0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06.xml><?xml version="1.0" encoding="utf-8"?>
<p:tagLst xmlns:p="http://schemas.openxmlformats.org/presentationml/2006/main">
  <p:tag name="KSO_WM_SLIDE_BK_DARK_LIGHT" val="2"/>
  <p:tag name="KSO_WM_SLIDE_BACKGROUND_TYPE" val="general"/>
  <p:tag name="KSO_WM_SPECIAL_SOURCE" val="bdnull"/>
</p:tagLst>
</file>

<file path=ppt/tags/tag60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0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0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1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11.xml><?xml version="1.0" encoding="utf-8"?>
<p:tagLst xmlns:p="http://schemas.openxmlformats.org/presentationml/2006/main">
  <p:tag name="KSO_WM_SLIDE_BK_DARK_LIGHT" val="2"/>
  <p:tag name="KSO_WM_SLIDE_BACKGROUND_TYPE" val="general"/>
  <p:tag name="KSO_WM_SPECIAL_SOURCE" val="bdnull"/>
</p:tagLst>
</file>

<file path=ppt/tags/tag61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1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1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15.xml><?xml version="1.0" encoding="utf-8"?>
<p:tagLst xmlns:p="http://schemas.openxmlformats.org/presentationml/2006/main">
  <p:tag name="KSO_WM_SLIDE_BK_DARK_LIGHT" val="2"/>
  <p:tag name="KSO_WM_SLIDE_BACKGROUND_TYPE" val="general"/>
  <p:tag name="KSO_WM_SPECIAL_SOURCE" val="bdnull"/>
</p:tagLst>
</file>

<file path=ppt/tags/tag61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1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18.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1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5**"/>
  <p:tag name="KSO_WM_UNIT_LAYERLEVEL" val="1"/>
  <p:tag name="KSO_WM_TAG_VERSION" val="1.0"/>
  <p:tag name="KSO_WM_BEAUTIFY_FLAG" val="#wm#"/>
</p:tagLst>
</file>

<file path=ppt/tags/tag620.xml><?xml version="1.0" encoding="utf-8"?>
<p:tagLst xmlns:p="http://schemas.openxmlformats.org/presentationml/2006/main">
  <p:tag name="KSO_WM_SLIDE_BK_DARK_LIGHT" val="2"/>
  <p:tag name="KSO_WM_SLIDE_BACKGROUND_TYPE" val="general"/>
  <p:tag name="KSO_WM_SPECIAL_SOURCE" val="bdnull"/>
</p:tagLst>
</file>

<file path=ppt/tags/tag62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23.xml><?xml version="1.0" encoding="utf-8"?>
<p:tagLst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13"/>
  <p:tag name="KSO_WM_UNIT_TEXT_FILL_TYPE" val="1"/>
</p:tagLst>
</file>

<file path=ppt/tags/tag624.xml><?xml version="1.0" encoding="utf-8"?>
<p:tagLst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13"/>
  <p:tag name="KSO_WM_UNIT_TEXT_FILL_TYPE" val="1"/>
</p:tagLst>
</file>

<file path=ppt/tags/tag625.xml><?xml version="1.0" encoding="utf-8"?>
<p:tagLst xmlns:p="http://schemas.openxmlformats.org/presentationml/2006/main">
  <p:tag name="KSO_WM_UNIT_LINE_FORE_SCHEMECOLOR_INDEX_BRIGHTNESS" val="0"/>
  <p:tag name="KSO_WM_UNIT_LINE_FORE_SCHEMECOLOR_INDEX" val="16"/>
  <p:tag name="KSO_WM_UNIT_LINE_FILL_TYPE" val="2"/>
  <p:tag name="KSO_WM_UNIT_TEXT_FILL_FORE_SCHEMECOLOR_INDEX_BRIGHTNESS" val="0"/>
  <p:tag name="KSO_WM_UNIT_TEXT_FILL_FORE_SCHEMECOLOR_INDEX" val="13"/>
  <p:tag name="KSO_WM_UNIT_TEXT_FILL_TYPE" val="1"/>
</p:tagLst>
</file>

<file path=ppt/tags/tag62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27.xml><?xml version="1.0" encoding="utf-8"?>
<p:tagLst xmlns:p="http://schemas.openxmlformats.org/presentationml/2006/main">
  <p:tag name="KSO_WM_SLIDE_BK_DARK_LIGHT" val="2"/>
  <p:tag name="KSO_WM_SLIDE_BACKGROUND_TYPE" val="general"/>
  <p:tag name="KSO_WM_SPECIAL_SOURCE" val="bdnull"/>
</p:tagLst>
</file>

<file path=ppt/tags/tag6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2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1"/>
  <p:tag name="KSO_WM_UNIT_LAYERLEVEL" val="1"/>
  <p:tag name="KSO_WM_TAG_VERSION" val="1.0"/>
  <p:tag name="KSO_WM_BEAUTIFY_FLAG" val="#wm#"/>
  <p:tag name="KSO_WM_UNIT_TYPE" val="i"/>
  <p:tag name="KSO_WM_UNIT_INDEX" val="1"/>
</p:tagLst>
</file>

<file path=ppt/tags/tag630.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63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32.xml><?xml version="1.0" encoding="utf-8"?>
<p:tagLst xmlns:p="http://schemas.openxmlformats.org/presentationml/2006/main">
  <p:tag name="KSO_WM_SLIDE_BK_DARK_LIGHT" val="2"/>
  <p:tag name="KSO_WM_SLIDE_BACKGROUND_TYPE" val="general"/>
  <p:tag name="KSO_WM_SPECIAL_SOURCE" val="bdnull"/>
</p:tagLst>
</file>

<file path=ppt/tags/tag6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3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3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36.xml><?xml version="1.0" encoding="utf-8"?>
<p:tagLst xmlns:p="http://schemas.openxmlformats.org/presentationml/2006/main">
  <p:tag name="KSO_WM_SLIDE_BK_DARK_LIGHT" val="2"/>
  <p:tag name="KSO_WM_SLIDE_BACKGROUND_TYPE" val="general"/>
  <p:tag name="KSO_WM_SPECIAL_SOURCE" val="bdnull"/>
</p:tagLst>
</file>

<file path=ppt/tags/tag63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3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39.xml><?xml version="1.0" encoding="utf-8"?>
<p:tagLst xmlns:p="http://schemas.openxmlformats.org/presentationml/2006/main">
  <p:tag name="KSO_WM_UNIT_LINE_FORE_SCHEMECOLOR_INDEX_BRIGHTNESS" val="0"/>
  <p:tag name="KSO_WM_UNIT_LINE_FORE_SCHEMECOLOR_INDEX" val="5"/>
  <p:tag name="KSO_WM_UNIT_LINE_FILL_TYPE" val="2"/>
  <p:tag name="KSO_WM_UNIT_PLACING_PICTURE_USER_VIEWPORT" val="{&quot;height&quot;:2766,&quot;width&quot;:4261}"/>
</p:tagLst>
</file>

<file path=ppt/tags/tag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2"/>
  <p:tag name="KSO_WM_UNIT_LAYERLEVEL" val="1"/>
  <p:tag name="KSO_WM_TAG_VERSION" val="1.0"/>
  <p:tag name="KSO_WM_BEAUTIFY_FLAG" val="#wm#"/>
  <p:tag name="KSO_WM_UNIT_TYPE" val="i"/>
  <p:tag name="KSO_WM_UNIT_INDEX" val="2"/>
</p:tagLst>
</file>

<file path=ppt/tags/tag64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41.xml><?xml version="1.0" encoding="utf-8"?>
<p:tagLst xmlns:p="http://schemas.openxmlformats.org/presentationml/2006/main">
  <p:tag name="KSO_WM_SLIDE_BK_DARK_LIGHT" val="2"/>
  <p:tag name="KSO_WM_SLIDE_BACKGROUND_TYPE" val="general"/>
  <p:tag name="KSO_WM_SPECIAL_SOURCE" val="bdnull"/>
</p:tagLst>
</file>

<file path=ppt/tags/tag64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4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4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45.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46.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47.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48.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49.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3"/>
  <p:tag name="KSO_WM_UNIT_LAYERLEVEL" val="1"/>
  <p:tag name="KSO_WM_TAG_VERSION" val="1.0"/>
  <p:tag name="KSO_WM_BEAUTIFY_FLAG" val="#wm#"/>
  <p:tag name="KSO_WM_UNIT_TYPE" val="i"/>
  <p:tag name="KSO_WM_UNIT_INDEX" val="3"/>
</p:tagLst>
</file>

<file path=ppt/tags/tag650.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1.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2.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53.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54.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55.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5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8.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65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4"/>
  <p:tag name="KSO_WM_UNIT_LAYERLEVEL" val="1"/>
  <p:tag name="KSO_WM_TAG_VERSION" val="1.0"/>
  <p:tag name="KSO_WM_BEAUTIFY_FLAG" val="#wm#"/>
  <p:tag name="KSO_WM_UNIT_TYPE" val="i"/>
  <p:tag name="KSO_WM_UNIT_INDEX" val="4"/>
</p:tagLst>
</file>

<file path=ppt/tags/tag660.xml><?xml version="1.0" encoding="utf-8"?>
<p:tagLst xmlns:p="http://schemas.openxmlformats.org/presentationml/2006/main">
  <p:tag name="KSO_WM_SLIDE_BK_DARK_LIGHT" val="2"/>
  <p:tag name="KSO_WM_SLIDE_BACKGROUND_TYPE" val="general"/>
  <p:tag name="KSO_WM_SPECIAL_SOURCE" val="bdnull"/>
</p:tagLst>
</file>

<file path=ppt/tags/tag66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6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6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64.xml><?xml version="1.0" encoding="utf-8"?>
<p:tagLst xmlns:p="http://schemas.openxmlformats.org/presentationml/2006/main">
  <p:tag name="KSO_WM_SLIDE_BK_DARK_LIGHT" val="2"/>
  <p:tag name="KSO_WM_SLIDE_BACKGROUND_TYPE" val="general"/>
  <p:tag name="KSO_WM_SPECIAL_SOURCE" val="bdnull"/>
</p:tagLst>
</file>

<file path=ppt/tags/tag6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6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6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68.xml><?xml version="1.0" encoding="utf-8"?>
<p:tagLst xmlns:p="http://schemas.openxmlformats.org/presentationml/2006/main">
  <p:tag name="KSO_WM_SLIDE_BK_DARK_LIGHT" val="2"/>
  <p:tag name="KSO_WM_SLIDE_BACKGROUND_TYPE" val="general"/>
  <p:tag name="KSO_WM_SPECIAL_SOURCE" val="bdnull"/>
</p:tagLst>
</file>

<file path=ppt/tags/tag6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5"/>
  <p:tag name="KSO_WM_UNIT_LAYERLEVEL" val="1"/>
  <p:tag name="KSO_WM_TAG_VERSION" val="1.0"/>
  <p:tag name="KSO_WM_BEAUTIFY_FLAG" val="#wm#"/>
  <p:tag name="KSO_WM_UNIT_TYPE" val="i"/>
  <p:tag name="KSO_WM_UNIT_INDEX" val="5"/>
</p:tagLst>
</file>

<file path=ppt/tags/tag6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71.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72.xml><?xml version="1.0" encoding="utf-8"?>
<p:tagLst xmlns:p="http://schemas.openxmlformats.org/presentationml/2006/main">
  <p:tag name="KSO_WM_SLIDE_BK_DARK_LIGHT" val="2"/>
  <p:tag name="KSO_WM_SLIDE_BACKGROUND_TYPE" val="general"/>
  <p:tag name="KSO_WM_SPECIAL_SOURCE" val="bdnull"/>
</p:tagLst>
</file>

<file path=ppt/tags/tag6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7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76.xml><?xml version="1.0" encoding="utf-8"?>
<p:tagLst xmlns:p="http://schemas.openxmlformats.org/presentationml/2006/main">
  <p:tag name="KSO_WM_SLIDE_BK_DARK_LIGHT" val="2"/>
  <p:tag name="KSO_WM_SLIDE_BACKGROUND_TYPE" val="general"/>
  <p:tag name="KSO_WM_SPECIAL_SOURCE" val="bdnull"/>
</p:tagLst>
</file>

<file path=ppt/tags/tag6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7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6"/>
  <p:tag name="KSO_WM_UNIT_LAYERLEVEL" val="1"/>
  <p:tag name="KSO_WM_TAG_VERSION" val="1.0"/>
  <p:tag name="KSO_WM_BEAUTIFY_FLAG" val="#wm#"/>
  <p:tag name="KSO_WM_UNIT_TYPE" val="i"/>
  <p:tag name="KSO_WM_UNIT_INDEX" val="6"/>
</p:tagLst>
</file>

<file path=ppt/tags/tag680.xml><?xml version="1.0" encoding="utf-8"?>
<p:tagLst xmlns:p="http://schemas.openxmlformats.org/presentationml/2006/main">
  <p:tag name="KSO_WM_SLIDE_BK_DARK_LIGHT" val="2"/>
  <p:tag name="KSO_WM_SLIDE_BACKGROUND_TYPE" val="general"/>
  <p:tag name="KSO_WM_SPECIAL_SOURCE" val="bdnull"/>
</p:tagLst>
</file>

<file path=ppt/tags/tag6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83.xml><?xml version="1.0" encoding="utf-8"?>
<p:tagLst xmlns:p="http://schemas.openxmlformats.org/presentationml/2006/main">
  <p:tag name="KSO_WM_UNIT_PLACING_PICTURE_USER_VIEWPORT" val="{&quot;height&quot;:5280,&quot;width&quot;:14415}"/>
</p:tagLst>
</file>

<file path=ppt/tags/tag68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85.xml><?xml version="1.0" encoding="utf-8"?>
<p:tagLst xmlns:p="http://schemas.openxmlformats.org/presentationml/2006/main">
  <p:tag name="KSO_WM_SLIDE_BK_DARK_LIGHT" val="2"/>
  <p:tag name="KSO_WM_SLIDE_BACKGROUND_TYPE" val="general"/>
  <p:tag name="KSO_WM_SPECIAL_SOURCE" val="bdnull"/>
</p:tagLst>
</file>

<file path=ppt/tags/tag6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88.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689.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i*7"/>
  <p:tag name="KSO_WM_UNIT_LAYERLEVEL" val="1"/>
  <p:tag name="KSO_WM_TAG_VERSION" val="1.0"/>
  <p:tag name="KSO_WM_BEAUTIFY_FLAG" val="#wm#"/>
  <p:tag name="KSO_WM_UNIT_TYPE" val="i"/>
  <p:tag name="KSO_WM_UNIT_INDEX" val="7"/>
</p:tagLst>
</file>

<file path=ppt/tags/tag690.xml><?xml version="1.0" encoding="utf-8"?>
<p:tagLst xmlns:p="http://schemas.openxmlformats.org/presentationml/2006/main">
  <p:tag name="KSO_WM_SLIDE_BK_DARK_LIGHT" val="2"/>
  <p:tag name="KSO_WM_SLIDE_BACKGROUND_TYPE" val="general"/>
  <p:tag name="KSO_WM_SPECIAL_SOURCE" val="bdnull"/>
</p:tagLst>
</file>

<file path=ppt/tags/tag6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93.xml><?xml version="1.0" encoding="utf-8"?>
<p:tagLst xmlns:p="http://schemas.openxmlformats.org/presentationml/2006/main">
  <p:tag name="KSO_WM_UNIT_PLACING_PICTURE_USER_VIEWPORT" val="{&quot;height&quot;:4137.499212598425,&quot;width&quot;:14117.499212598424}"/>
</p:tagLst>
</file>

<file path=ppt/tags/tag69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95.xml><?xml version="1.0" encoding="utf-8"?>
<p:tagLst xmlns:p="http://schemas.openxmlformats.org/presentationml/2006/main">
  <p:tag name="KSO_WM_SLIDE_BK_DARK_LIGHT" val="2"/>
  <p:tag name="KSO_WM_SLIDE_BACKGROUND_TYPE" val="general"/>
  <p:tag name="KSO_WM_SPECIAL_SOURCE" val="bdnull"/>
</p:tagLst>
</file>

<file path=ppt/tags/tag6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6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69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699.xml><?xml version="1.0" encoding="utf-8"?>
<p:tagLst xmlns:p="http://schemas.openxmlformats.org/presentationml/2006/main">
  <p:tag name="KSO_WM_SLIDE_BK_DARK_LIGHT" val="2"/>
  <p:tag name="KSO_WM_SLIDE_BACKGROUND_TYPE" val="general"/>
  <p:tag name="KSO_WM_SPECIAL_SOURCE" val="bdnull"/>
</p:tagLst>
</file>

<file path=ppt/tags/tag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0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0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02.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70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04.xml><?xml version="1.0" encoding="utf-8"?>
<p:tagLst xmlns:p="http://schemas.openxmlformats.org/presentationml/2006/main">
  <p:tag name="KSO_WM_SLIDE_BK_DARK_LIGHT" val="2"/>
  <p:tag name="KSO_WM_SLIDE_BACKGROUND_TYPE" val="general"/>
  <p:tag name="KSO_WM_SPECIAL_SOURCE" val="bdnull"/>
</p:tagLst>
</file>

<file path=ppt/tags/tag70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0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0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08.xml><?xml version="1.0" encoding="utf-8"?>
<p:tagLst xmlns:p="http://schemas.openxmlformats.org/presentationml/2006/main">
  <p:tag name="KSO_WM_SLIDE_BK_DARK_LIGHT" val="2"/>
  <p:tag name="KSO_WM_SLIDE_BACKGROUND_TYPE" val="general"/>
  <p:tag name="KSO_WM_SPECIAL_SOURCE" val="bdnull"/>
</p:tagLst>
</file>

<file path=ppt/tags/tag70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1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11.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71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13.xml><?xml version="1.0" encoding="utf-8"?>
<p:tagLst xmlns:p="http://schemas.openxmlformats.org/presentationml/2006/main">
  <p:tag name="KSO_WM_SLIDE_BK_DARK_LIGHT" val="2"/>
  <p:tag name="KSO_WM_SLIDE_BACKGROUND_TYPE" val="general"/>
  <p:tag name="KSO_WM_SPECIAL_SOURCE" val="bdnull"/>
</p:tagLst>
</file>

<file path=ppt/tags/tag71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1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16.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17.xml><?xml version="1.0" encoding="utf-8"?>
<p:tagLst xmlns:p="http://schemas.openxmlformats.org/presentationml/2006/main">
  <p:tag name="KSO_WM_SLIDE_BK_DARK_LIGHT" val="2"/>
  <p:tag name="KSO_WM_SLIDE_BACKGROUND_TYPE" val="general"/>
  <p:tag name="KSO_WM_SPECIAL_SOURCE" val="bdnull"/>
</p:tagLst>
</file>

<file path=ppt/tags/tag71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1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2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21.xml><?xml version="1.0" encoding="utf-8"?>
<p:tagLst xmlns:p="http://schemas.openxmlformats.org/presentationml/2006/main">
  <p:tag name="KSO_WM_SLIDE_BK_DARK_LIGHT" val="2"/>
  <p:tag name="KSO_WM_SLIDE_BACKGROUND_TYPE" val="general"/>
  <p:tag name="KSO_WM_SPECIAL_SOURCE" val="bdnull"/>
</p:tagLst>
</file>

<file path=ppt/tags/tag72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2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24.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725.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26.xml><?xml version="1.0" encoding="utf-8"?>
<p:tagLst xmlns:p="http://schemas.openxmlformats.org/presentationml/2006/main">
  <p:tag name="KSO_WM_SLIDE_BK_DARK_LIGHT" val="2"/>
  <p:tag name="KSO_WM_SLIDE_BACKGROUND_TYPE" val="general"/>
  <p:tag name="KSO_WM_SPECIAL_SOURCE" val="bdnull"/>
</p:tagLst>
</file>

<file path=ppt/tags/tag72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2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29.xml><?xml version="1.0" encoding="utf-8"?>
<p:tagLst xmlns:p="http://schemas.openxmlformats.org/presentationml/2006/main">
  <p:tag name="KSO_WM_UNIT_TEXT_FILL_FORE_SCHEMECOLOR_INDEX_BRIGHTNESS" val="0.15"/>
  <p:tag name="KSO_WM_UNIT_TEXT_FILL_FORE_SCHEMECOLOR_INDEX" val="13"/>
  <p:tag name="KSO_WM_UNIT_TEXT_FILL_TYPE" val="1"/>
</p:tagLst>
</file>

<file path=ppt/tags/tag7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6**"/>
  <p:tag name="KSO_WM_UNIT_LAYERLEVEL" val="1"/>
  <p:tag name="KSO_WM_TAG_VERSION" val="1.0"/>
  <p:tag name="KSO_WM_BEAUTIFY_FLAG" val="#wm#"/>
</p:tagLst>
</file>

<file path=ppt/tags/tag730.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31.xml><?xml version="1.0" encoding="utf-8"?>
<p:tagLst xmlns:p="http://schemas.openxmlformats.org/presentationml/2006/main">
  <p:tag name="KSO_WM_SLIDE_BK_DARK_LIGHT" val="2"/>
  <p:tag name="KSO_WM_SLIDE_BACKGROUND_TYPE" val="general"/>
  <p:tag name="KSO_WM_SPECIAL_SOURCE" val="bdnull"/>
</p:tagLst>
</file>

<file path=ppt/tags/tag73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3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34.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5.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7.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3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39.xml><?xml version="1.0" encoding="utf-8"?>
<p:tagLst xmlns:p="http://schemas.openxmlformats.org/presentationml/2006/main">
  <p:tag name="KSO_WM_SLIDE_BK_DARK_LIGHT" val="2"/>
  <p:tag name="KSO_WM_SLIDE_BACKGROUND_TYPE" val="general"/>
  <p:tag name="KSO_WM_SPECIAL_SOURCE" val="bdnull"/>
</p:tagLst>
</file>

<file path=ppt/tags/tag7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SLIDE_BK_DARK_LIGHT" val="2"/>
</p:tagLst>
</file>

<file path=ppt/tags/tag74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4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4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43.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44.xml><?xml version="1.0" encoding="utf-8"?>
<p:tagLst xmlns:p="http://schemas.openxmlformats.org/presentationml/2006/main">
  <p:tag name="KSO_WM_SLIDE_BK_DARK_LIGHT" val="2"/>
  <p:tag name="KSO_WM_SLIDE_BACKGROUND_TYPE" val="general"/>
  <p:tag name="KSO_WM_SPECIAL_SOURCE" val="bdnull"/>
</p:tagLst>
</file>

<file path=ppt/tags/tag74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4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4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48.xml><?xml version="1.0" encoding="utf-8"?>
<p:tagLst xmlns:p="http://schemas.openxmlformats.org/presentationml/2006/main">
  <p:tag name="KSO_WM_SLIDE_BK_DARK_LIGHT" val="2"/>
  <p:tag name="KSO_WM_SLIDE_BACKGROUND_TYPE" val="general"/>
  <p:tag name="KSO_WM_SPECIAL_SOURCE" val="bdnull"/>
</p:tagLst>
</file>

<file path=ppt/tags/tag74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SLIDE_BK_DARK_LIGHT" val="2"/>
</p:tagLst>
</file>

<file path=ppt/tags/tag75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51.xml><?xml version="1.0" encoding="utf-8"?>
<p:tagLst xmlns:p="http://schemas.openxmlformats.org/presentationml/2006/main">
  <p:tag name="KSO_WM_UNIT_SHADOW_SCHEMECOLOR_INDEX_BRIGHTNESS" val="0"/>
  <p:tag name="KSO_WM_UNIT_SHADOW_SCHEMECOLOR_INDEX" val="5"/>
</p:tagLst>
</file>

<file path=ppt/tags/tag752.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53.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54.xml><?xml version="1.0" encoding="utf-8"?>
<p:tagLst xmlns:p="http://schemas.openxmlformats.org/presentationml/2006/main">
  <p:tag name="KSO_WM_SLIDE_BK_DARK_LIGHT" val="2"/>
  <p:tag name="KSO_WM_SLIDE_BACKGROUND_TYPE" val="general"/>
  <p:tag name="KSO_WM_SPECIAL_SOURCE" val="bdnull"/>
</p:tagLst>
</file>

<file path=ppt/tags/tag75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5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5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58.xml><?xml version="1.0" encoding="utf-8"?>
<p:tagLst xmlns:p="http://schemas.openxmlformats.org/presentationml/2006/main">
  <p:tag name="KSO_WM_SLIDE_BK_DARK_LIGHT" val="2"/>
  <p:tag name="KSO_WM_SLIDE_BACKGROUND_TYPE" val="general"/>
  <p:tag name="KSO_WM_SPECIAL_SOURCE" val="bdnull"/>
</p:tagLst>
</file>

<file path=ppt/tags/tag75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7**"/>
  <p:tag name="KSO_WM_UNIT_LAYERLEVEL" val="1"/>
  <p:tag name="KSO_WM_TAG_VERSION" val="1.0"/>
  <p:tag name="KSO_WM_BEAUTIFY_FLAG" val="#wm#"/>
  <p:tag name="KSO_WM_SLIDE_BK_DARK_LIGHT" val="2"/>
</p:tagLst>
</file>

<file path=ppt/tags/tag76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61.xml><?xml version="1.0" encoding="utf-8"?>
<p:tagLst xmlns:p="http://schemas.openxmlformats.org/presentationml/2006/main">
  <p:tag name="KSO_WM_UNIT_SHADOW_SCHEMECOLOR_INDEX_BRIGHTNESS" val="0"/>
  <p:tag name="KSO_WM_UNIT_SHADOW_SCHEMECOLOR_INDEX" val="5"/>
</p:tagLst>
</file>

<file path=ppt/tags/tag76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63.xml><?xml version="1.0" encoding="utf-8"?>
<p:tagLst xmlns:p="http://schemas.openxmlformats.org/presentationml/2006/main">
  <p:tag name="KSO_WM_SLIDE_BK_DARK_LIGHT" val="2"/>
  <p:tag name="KSO_WM_SLIDE_BACKGROUND_TYPE" val="general"/>
  <p:tag name="KSO_WM_SPECIAL_SOURCE" val="bdnull"/>
</p:tagLst>
</file>

<file path=ppt/tags/tag76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6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66.xml><?xml version="1.0" encoding="utf-8"?>
<p:tagLst xmlns:p="http://schemas.openxmlformats.org/presentationml/2006/main">
  <p:tag name="KSO_WM_UNIT_SHADOW_SCHEMECOLOR_INDEX_BRIGHTNESS" val="0"/>
  <p:tag name="KSO_WM_UNIT_SHADOW_SCHEMECOLOR_INDEX" val="5"/>
</p:tagLst>
</file>

<file path=ppt/tags/tag767.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6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69.xml><?xml version="1.0" encoding="utf-8"?>
<p:tagLst xmlns:p="http://schemas.openxmlformats.org/presentationml/2006/main">
  <p:tag name="KSO_WM_SLIDE_BK_DARK_LIGHT" val="2"/>
  <p:tag name="KSO_WM_SLIDE_BACKGROUND_TYPE" val="general"/>
  <p:tag name="KSO_WM_SPECIAL_SOURCE" val="bdnull"/>
</p:tagLst>
</file>

<file path=ppt/tags/tag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77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7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72.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73.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74.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75.xml><?xml version="1.0" encoding="utf-8"?>
<p:tagLst xmlns:p="http://schemas.openxmlformats.org/presentationml/2006/main">
  <p:tag name="KSO_WM_SLIDE_BK_DARK_LIGHT" val="2"/>
  <p:tag name="KSO_WM_SLIDE_BACKGROUND_TYPE" val="general"/>
  <p:tag name="KSO_WM_SPECIAL_SOURCE" val="bdnull"/>
</p:tagLst>
</file>

<file path=ppt/tags/tag77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7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78.xml><?xml version="1.0" encoding="utf-8"?>
<p:tagLst xmlns:p="http://schemas.openxmlformats.org/presentationml/2006/main">
  <p:tag name="KSO_WM_UNIT_SHADOW_SCHEMECOLOR_INDEX_BRIGHTNESS" val="0"/>
  <p:tag name="KSO_WM_UNIT_SHADOW_SCHEMECOLOR_INDEX" val="5"/>
</p:tagLst>
</file>

<file path=ppt/tags/tag779.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1"/>
  <p:tag name="KSO_WM_UNIT_LAYERLEVEL" val="1"/>
  <p:tag name="KSO_WM_TAG_VERSION" val="1.0"/>
  <p:tag name="KSO_WM_BEAUTIFY_FLAG" val="#wm#"/>
  <p:tag name="KSO_WM_UNIT_TYPE" val="i"/>
  <p:tag name="KSO_WM_UNIT_INDEX" val="1"/>
</p:tagLst>
</file>

<file path=ppt/tags/tag780.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81.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8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83.xml><?xml version="1.0" encoding="utf-8"?>
<p:tagLst xmlns:p="http://schemas.openxmlformats.org/presentationml/2006/main">
  <p:tag name="KSO_WM_SLIDE_BK_DARK_LIGHT" val="2"/>
  <p:tag name="KSO_WM_SLIDE_BACKGROUND_TYPE" val="general"/>
  <p:tag name="KSO_WM_SPECIAL_SOURCE" val="bdnull"/>
</p:tagLst>
</file>

<file path=ppt/tags/tag7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86.xml><?xml version="1.0" encoding="utf-8"?>
<p:tagLst xmlns:p="http://schemas.openxmlformats.org/presentationml/2006/main">
  <p:tag name="KSO_WM_UNIT_SHADOW_SCHEMECOLOR_INDEX_BRIGHTNESS" val="0"/>
  <p:tag name="KSO_WM_UNIT_SHADOW_SCHEMECOLOR_INDEX" val="5"/>
</p:tagLst>
</file>

<file path=ppt/tags/tag787.xml><?xml version="1.0" encoding="utf-8"?>
<p:tagLst xmlns:p="http://schemas.openxmlformats.org/presentationml/2006/main">
  <p:tag name="KSO_WM_UNIT_LINE_FORE_SCHEMECOLOR_INDEX_BRIGHTNESS" val="0"/>
  <p:tag name="KSO_WM_UNIT_LINE_FORE_SCHEMECOLOR_INDEX" val="6"/>
  <p:tag name="KSO_WM_UNIT_LINE_FILL_TYPE" val="2"/>
  <p:tag name="KSO_WM_UNIT_TEXT_FILL_FORE_SCHEMECOLOR_INDEX_BRIGHTNESS" val="0"/>
  <p:tag name="KSO_WM_UNIT_TEXT_FILL_FORE_SCHEMECOLOR_INDEX" val="13"/>
  <p:tag name="KSO_WM_UNIT_TEXT_FILL_TYPE" val="1"/>
</p:tagLst>
</file>

<file path=ppt/tags/tag788.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89.xml><?xml version="1.0" encoding="utf-8"?>
<p:tagLst xmlns:p="http://schemas.openxmlformats.org/presentationml/2006/main">
  <p:tag name="KSO_WM_SLIDE_BK_DARK_LIGHT" val="2"/>
  <p:tag name="KSO_WM_SLIDE_BACKGROUND_TYPE" val="general"/>
  <p:tag name="KSO_WM_SPECIAL_SOURCE" val="bdnull"/>
</p:tagLst>
</file>

<file path=ppt/tags/tag7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i*2"/>
  <p:tag name="KSO_WM_UNIT_LAYERLEVEL" val="1"/>
  <p:tag name="KSO_WM_TAG_VERSION" val="1.0"/>
  <p:tag name="KSO_WM_BEAUTIFY_FLAG" val="#wm#"/>
  <p:tag name="KSO_WM_UNIT_TYPE" val="i"/>
  <p:tag name="KSO_WM_UNIT_INDEX" val="2"/>
</p:tagLst>
</file>

<file path=ppt/tags/tag7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92.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93.xml><?xml version="1.0" encoding="utf-8"?>
<p:tagLst xmlns:p="http://schemas.openxmlformats.org/presentationml/2006/main">
  <p:tag name="KSO_WM_SLIDE_BK_DARK_LIGHT" val="2"/>
  <p:tag name="KSO_WM_SLIDE_BACKGROUND_TYPE" val="general"/>
  <p:tag name="KSO_WM_SPECIAL_SOURCE" val="bdnull"/>
</p:tagLst>
</file>

<file path=ppt/tags/tag7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1"/>
  <p:tag name="KSO_WM_UNIT_LAYERLEVEL" val="1"/>
  <p:tag name="KSO_WM_TAG_VERSION" val="1.0"/>
  <p:tag name="KSO_WM_BEAUTIFY_FLAG" val="#wm#"/>
  <p:tag name="KSO_WM_UNIT_TYPE" val="i"/>
  <p:tag name="KSO_WM_UNIT_INDEX" val="1"/>
  <p:tag name="KSO_WM_SLIDE_BACKGROUND_TYPE" val="general"/>
  <p:tag name="KSO_WM_SLIDE_BK_DARK_LIGHT" val="2"/>
</p:tagLst>
</file>

<file path=ppt/tags/tag7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2*i*2"/>
  <p:tag name="KSO_WM_UNIT_LAYERLEVEL" val="1"/>
  <p:tag name="KSO_WM_TAG_VERSION" val="1.0"/>
  <p:tag name="KSO_WM_BEAUTIFY_FLAG" val="#wm#"/>
  <p:tag name="KSO_WM_UNIT_TYPE" val="i"/>
  <p:tag name="KSO_WM_UNIT_INDEX" val="2"/>
  <p:tag name="KSO_WM_SLIDE_BACKGROUND_TYPE" val="general"/>
  <p:tag name="KSO_WM_SLIDE_BK_DARK_LIGHT" val="2"/>
</p:tagLst>
</file>

<file path=ppt/tags/tag796.xml><?xml version="1.0" encoding="utf-8"?>
<p:tagLst xmlns:p="http://schemas.openxmlformats.org/presentationml/2006/main">
  <p:tag name="KSO_WM_UNIT_TEXT_FILL_FORE_SCHEMECOLOR_INDEX_BRIGHTNESS" val="0"/>
  <p:tag name="KSO_WM_UNIT_TEXT_FILL_FORE_SCHEMECOLOR_INDEX" val="13"/>
  <p:tag name="KSO_WM_UNIT_TEXT_FILL_TYPE" val="1"/>
</p:tagLst>
</file>

<file path=ppt/tags/tag797.xml><?xml version="1.0" encoding="utf-8"?>
<p:tagLst xmlns:p="http://schemas.openxmlformats.org/presentationml/2006/main">
  <p:tag name="KSO_WM_UNIT_TEXT_FILL_FORE_SCHEMECOLOR_INDEX_BRIGHTNESS" val="0"/>
  <p:tag name="KSO_WM_UNIT_TEXT_FILL_FORE_SCHEMECOLOR_INDEX" val="14"/>
  <p:tag name="KSO_WM_UNIT_TEXT_FILL_TYPE" val="1"/>
</p:tagLst>
</file>

<file path=ppt/tags/tag798.xml><?xml version="1.0" encoding="utf-8"?>
<p:tagLst xmlns:p="http://schemas.openxmlformats.org/presentationml/2006/main">
  <p:tag name="KSO_WM_SLIDE_BK_DARK_LIGHT" val="2"/>
  <p:tag name="KSO_WM_SLIDE_BACKGROUND_TYPE" val="general"/>
  <p:tag name="KSO_WM_SPECIAL_SOURCE" val="bdnull"/>
</p:tagLst>
</file>

<file path=ppt/tags/tag7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custom20200983_15*a*1"/>
  <p:tag name="KSO_WM_TEMPLATE_CATEGORY" val="custom"/>
  <p:tag name="KSO_WM_TEMPLATE_INDEX" val="20200983"/>
  <p:tag name="KSO_WM_UNIT_LAYERLEVEL" val="1"/>
  <p:tag name="KSO_WM_TAG_VERSION" val="1.0"/>
  <p:tag name="KSO_WM_BEAUTIFY_FLAG" val="#wm#"/>
  <p:tag name="KSO_WM_UNIT_ISCONTENTSTITLE" val="0"/>
  <p:tag name="KSO_WM_UNIT_NOCLEAR" val="1"/>
  <p:tag name="KSO_WM_UNIT_TYPE" val="a"/>
  <p:tag name="KSO_WM_UNIT_INDEX" val="1"/>
  <p:tag name="KSO_WM_UNIT_PRESET_TEXT" val="感谢观看"/>
  <p:tag name="KSO_WM_UNIT_TEXT_FILL_FORE_SCHEMECOLOR_INDEX_BRIGHTNESS" val="0.15"/>
  <p:tag name="KSO_WM_UNIT_TEXT_FILL_FORE_SCHEMECOLOR_INDEX" val="13"/>
  <p:tag name="KSO_WM_UNIT_TEXT_FILL_TYPE" val="1"/>
</p:tagLst>
</file>

<file path=ppt/tags/tag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 name="KSO_WM_SLIDE_BACKGROUND_MASK_FLAG" val="1"/>
</p:tagLst>
</file>

<file path=ppt/tags/tag8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00.xml><?xml version="1.0" encoding="utf-8"?>
<p:tagLst xmlns:p="http://schemas.openxmlformats.org/presentationml/2006/main">
  <p:tag name="KSO_WM_SLIDE_ID" val="custom20200983_15"/>
  <p:tag name="KSO_WM_TEMPLATE_SUBCATEGORY" val="0"/>
  <p:tag name="KSO_WM_SLIDE_TYPE" val="endPage"/>
  <p:tag name="KSO_WM_SLIDE_SUBTYPE" val="pureTxt"/>
  <p:tag name="KSO_WM_SLIDE_ITEM_CNT" val="0"/>
  <p:tag name="KSO_WM_SLIDE_INDEX" val="15"/>
  <p:tag name="KSO_WM_TAG_VERSION" val="1.0"/>
  <p:tag name="KSO_WM_BEAUTIFY_FLAG" val="#wm#"/>
  <p:tag name="KSO_WM_TEMPLATE_CATEGORY" val="custom"/>
  <p:tag name="KSO_WM_TEMPLATE_INDEX" val="20200983"/>
  <p:tag name="KSO_WM_SLIDE_LAYOUT" val="a_b"/>
  <p:tag name="KSO_WM_SLIDE_LAYOUT_CNT" val="1_1"/>
  <p:tag name="KSO_WM_TEMPLATE_MASTER_TYPE" val="1"/>
  <p:tag name="KSO_WM_TEMPLATE_COLOR_TYPE" val="1"/>
  <p:tag name="KSO_WM_SPECIAL_SOURCE" val="bdnull"/>
</p:tagLst>
</file>

<file path=ppt/tags/tag801.xml><?xml version="1.0" encoding="utf-8"?>
<p:tagLst xmlns:p="http://schemas.openxmlformats.org/presentationml/2006/main">
  <p:tag name="KSO_WPP_MARK_KEY" val="16c787a0-c37f-4574-bb9a-14cd1cfe1eba"/>
  <p:tag name="COMMONDATA" val="eyJoZGlkIjoiMjY2YTdkZTNmNTE1MDc3YTMzMTIyYTcwODk2ZDVhYTQifQ=="/>
</p:tagLst>
</file>

<file path=ppt/tags/tag8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8**"/>
  <p:tag name="KSO_WM_UNIT_LAYERLEVEL" val="1"/>
  <p:tag name="KSO_WM_TAG_VERSION" val="1.0"/>
  <p:tag name="KSO_WM_BEAUTIFY_FLAG" val="#wm#"/>
</p:tagLst>
</file>

<file path=ppt/tags/tag8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8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1"/>
  <p:tag name="KSO_WM_UNIT_LAYERLEVEL" val="1"/>
  <p:tag name="KSO_WM_TAG_VERSION" val="1.0"/>
  <p:tag name="KSO_WM_BEAUTIFY_FLAG" val="#wm#"/>
  <p:tag name="KSO_WM_UNIT_TYPE" val="i"/>
  <p:tag name="KSO_WM_UNIT_INDEX" val="1"/>
</p:tagLst>
</file>

<file path=ppt/tags/tag8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i*2"/>
  <p:tag name="KSO_WM_UNIT_LAYERLEVEL" val="1"/>
  <p:tag name="KSO_WM_TAG_VERSION" val="1.0"/>
  <p:tag name="KSO_WM_BEAUTIFY_FLAG" val="#wm#"/>
  <p:tag name="KSO_WM_UNIT_TYPE" val="i"/>
  <p:tag name="KSO_WM_UNIT_INDEX" val="2"/>
</p:tagLst>
</file>

<file path=ppt/tags/tag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
  <p:tag name="KSO_WM_UNIT_LAYERLEVEL" val="1"/>
  <p:tag name="KSO_WM_TAG_VERSION" val="1.0"/>
  <p:tag name="KSO_WM_BEAUTIFY_FLAG" val="#wm#"/>
</p:tagLst>
</file>

<file path=ppt/tags/tag90.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1.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2.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3.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4.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5.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6.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7.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8.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9**"/>
  <p:tag name="KSO_WM_UNIT_LAYERLEVEL" val="1"/>
  <p:tag name="KSO_WM_TAG_VERSION" val="1.0"/>
  <p:tag name="KSO_WM_BEAUTIFY_FLAG" val="#wm#"/>
</p:tagLst>
</file>

<file path=ppt/tags/tag99.xml><?xml version="1.0" encoding="utf-8"?>
<p:tagLst xmlns:p="http://schemas.openxmlformats.org/presentationml/2006/main">
  <p:tag name="KSO_WM_UNIT_HIGHLIGHT" val="0"/>
  <p:tag name="KSO_WM_UNIT_COMPATIBLE" val="0"/>
  <p:tag name="KSO_WM_UNIT_DIAGRAM_ISNUMVISUAL" val="0"/>
  <p:tag name="KSO_WM_UNIT_DIAGRAM_ISREFERUNIT" val="0"/>
  <p:tag name="KSO_WM_UNIT_ID" val="_10**"/>
  <p:tag name="KSO_WM_UNIT_LAYERLEVEL" val="1"/>
  <p:tag name="KSO_WM_TAG_VERSION" val="1.0"/>
  <p:tag name="KSO_WM_BEAUTIFY_FLAG" val="#wm#"/>
</p:tagLst>
</file>

<file path=ppt/theme/theme1.xml><?xml version="1.0" encoding="utf-8"?>
<a:theme xmlns:a="http://schemas.openxmlformats.org/drawingml/2006/main" name="1_Office 主题​​">
  <a:themeElements>
    <a:clrScheme name="">
      <a:dk1>
        <a:srgbClr val="000000"/>
      </a:dk1>
      <a:lt1>
        <a:sysClr val="window" lastClr="FFFFFF"/>
      </a:lt1>
      <a:dk2>
        <a:srgbClr val="BED4E7"/>
      </a:dk2>
      <a:lt2>
        <a:srgbClr val="D8E5F0"/>
      </a:lt2>
      <a:accent1>
        <a:srgbClr val="66A0D0"/>
      </a:accent1>
      <a:accent2>
        <a:srgbClr val="76BEC0"/>
      </a:accent2>
      <a:accent3>
        <a:srgbClr val="71C58F"/>
      </a:accent3>
      <a:accent4>
        <a:srgbClr val="8BC571"/>
      </a:accent4>
      <a:accent5>
        <a:srgbClr val="A9CC6A"/>
      </a:accent5>
      <a:accent6>
        <a:srgbClr val="C4C158"/>
      </a:accent6>
      <a:hlink>
        <a:srgbClr val="658BD5"/>
      </a:hlink>
      <a:folHlink>
        <a:srgbClr val="A16AA5"/>
      </a:folHlink>
    </a:clrScheme>
    <a:fontScheme name="自定义 9">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网络经济学</Template>
  <TotalTime>0</TotalTime>
  <Words>10326</Words>
  <Application>WPS 演示</Application>
  <PresentationFormat>全屏显示(4:3)</PresentationFormat>
  <Paragraphs>1003</Paragraphs>
  <Slides>95</Slides>
  <Notes>23</Notes>
  <HiddenSlides>1</HiddenSlides>
  <MMClips>0</MMClips>
  <ScaleCrop>false</ScaleCrop>
  <HeadingPairs>
    <vt:vector size="8" baseType="variant">
      <vt:variant>
        <vt:lpstr>已用的字体</vt:lpstr>
      </vt:variant>
      <vt:variant>
        <vt:i4>18</vt:i4>
      </vt:variant>
      <vt:variant>
        <vt:lpstr>主题</vt:lpstr>
      </vt:variant>
      <vt:variant>
        <vt:i4>1</vt:i4>
      </vt:variant>
      <vt:variant>
        <vt:lpstr>嵌入 OLE 服务器</vt:lpstr>
      </vt:variant>
      <vt:variant>
        <vt:i4>10</vt:i4>
      </vt:variant>
      <vt:variant>
        <vt:lpstr>幻灯片标题</vt:lpstr>
      </vt:variant>
      <vt:variant>
        <vt:i4>95</vt:i4>
      </vt:variant>
    </vt:vector>
  </HeadingPairs>
  <TitlesOfParts>
    <vt:vector size="124" baseType="lpstr">
      <vt:lpstr>Arial</vt:lpstr>
      <vt:lpstr>宋体</vt:lpstr>
      <vt:lpstr>Wingdings</vt:lpstr>
      <vt:lpstr>微软雅黑</vt:lpstr>
      <vt:lpstr>汉仪旗黑-85S</vt:lpstr>
      <vt:lpstr>黑体</vt:lpstr>
      <vt:lpstr>Wingdings</vt:lpstr>
      <vt:lpstr>(使用中文字体)</vt:lpstr>
      <vt:lpstr>Segoe Print</vt:lpstr>
      <vt:lpstr>Times New Roman</vt:lpstr>
      <vt:lpstr>汉仪颜楷简</vt:lpstr>
      <vt:lpstr>汉仪雪君体简</vt:lpstr>
      <vt:lpstr>Arial Narrow</vt:lpstr>
      <vt:lpstr>汉仪楷体简</vt:lpstr>
      <vt:lpstr>思源黑体 CN Heavy</vt:lpstr>
      <vt:lpstr>幼圆</vt:lpstr>
      <vt:lpstr>汉仪综艺体简</vt:lpstr>
      <vt:lpstr>Arial Unicode MS</vt:lpstr>
      <vt:lpstr>1_Office 主题​​</vt:lpstr>
      <vt:lpstr>MS_ClipArt_Gallery.2</vt:lpstr>
      <vt:lpstr>Visio.Drawing.11</vt:lpstr>
      <vt:lpstr>MS_ClipArt_Gallery.2</vt:lpstr>
      <vt:lpstr>MS_ClipArt_Gallery.2</vt:lpstr>
      <vt:lpstr>MS_ClipArt_Gallery.2</vt:lpstr>
      <vt:lpstr>MS_ClipArt_Gallery.2</vt:lpstr>
      <vt:lpstr>MS_ClipArt_Gallery.2</vt:lpstr>
      <vt:lpstr>MS_ClipArt_Gallery.2</vt:lpstr>
      <vt:lpstr>MS_ClipArt_Gallery.2</vt:lpstr>
      <vt:lpstr>MS_ClipArt_Gallery.2</vt:lpstr>
      <vt:lpstr>Dot Net Platform Technology</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CLR和MSIL</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xmu</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第一章 导论</dc:title>
  <dc:creator>qing</dc:creator>
  <cp:lastModifiedBy>赵江声</cp:lastModifiedBy>
  <cp:revision>422</cp:revision>
  <dcterms:created xsi:type="dcterms:W3CDTF">2007-05-14T06:58:00Z</dcterms:created>
  <dcterms:modified xsi:type="dcterms:W3CDTF">2023-09-05T12:15:41Z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D3AC780EEC6F4C3D8CAA647CAEEF05A0_12</vt:lpwstr>
  </property>
  <property fmtid="{D5CDD505-2E9C-101B-9397-08002B2CF9AE}" pid="3" name="KSOProductBuildVer">
    <vt:lpwstr>2052-11.1.0.14309</vt:lpwstr>
  </property>
</Properties>
</file>